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7"/>
  </p:notesMasterIdLst>
  <p:sldIdLst>
    <p:sldId id="256" r:id="rId5"/>
    <p:sldId id="257" r:id="rId6"/>
  </p:sldIdLst>
  <p:sldSz cx="10058400" cy="7772400"/>
  <p:notesSz cx="10058400" cy="7772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6153E51-AEA0-2932-6407-07726F77DCF4}" name="Dawn Murphy" initials="DM" userId="S::drepoli@gbta.org::1a11167f-ccbd-4442-a98f-81f2a22125d1" providerId="AD"/>
  <p188:author id="{1AC9A16D-1F2C-3876-40A2-815D5C204BCD}" name="Jill Koronkiewicz" initials="JK" userId="S::jkoronkiewicz@gbta.org::a84278bd-8245-4379-a07c-d917dbe6a0f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D5D5D"/>
    <a:srgbClr val="5C5C5C"/>
    <a:srgbClr val="F362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12"/>
    <p:restoredTop sz="94719"/>
  </p:normalViewPr>
  <p:slideViewPr>
    <p:cSldViewPr>
      <p:cViewPr varScale="1">
        <p:scale>
          <a:sx n="131" d="100"/>
          <a:sy n="131" d="100"/>
        </p:scale>
        <p:origin x="2880" y="17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59275" cy="388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97538" y="0"/>
            <a:ext cx="4359275" cy="388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344A04-69A2-2548-9171-212116EF23AB}" type="datetimeFigureOut">
              <a:rPr lang="en-US" smtClean="0"/>
              <a:t>7/15/23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332163" y="971550"/>
            <a:ext cx="3394075" cy="2622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06475" y="3740150"/>
            <a:ext cx="8045450" cy="3060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7383463"/>
            <a:ext cx="4359275" cy="3889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97538" y="7383463"/>
            <a:ext cx="4359275" cy="3889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5B2512-9272-894E-9100-F01F35C5C8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9086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5B2512-9272-894E-9100-F01F35C5C8E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1433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5B2512-9272-894E-9100-F01F35C5C8E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743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bg1"/>
                </a:solidFill>
                <a:latin typeface="Lato"/>
                <a:cs typeface="La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7/15/23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bg1"/>
                </a:solidFill>
                <a:latin typeface="Lato"/>
                <a:cs typeface="La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7/15/23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bg1"/>
                </a:solidFill>
                <a:latin typeface="Lato"/>
                <a:cs typeface="La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7/15/23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bg1"/>
                </a:solidFill>
                <a:latin typeface="Lato"/>
                <a:cs typeface="La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7/15/23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7/15/23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10058399" cy="7772399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304700" y="139600"/>
            <a:ext cx="2251381" cy="70314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050012" y="278381"/>
            <a:ext cx="2564129" cy="3911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bg1"/>
                </a:solidFill>
                <a:latin typeface="Lato"/>
                <a:cs typeface="La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2920" y="1787652"/>
            <a:ext cx="9052560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7/15/23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5" dirty="0"/>
              <a:t>GBTA</a:t>
            </a:r>
            <a:r>
              <a:rPr spc="-120" dirty="0"/>
              <a:t> </a:t>
            </a:r>
            <a:r>
              <a:rPr dirty="0"/>
              <a:t>2023</a:t>
            </a:r>
            <a:r>
              <a:rPr spc="-120" dirty="0"/>
              <a:t> </a:t>
            </a:r>
            <a:r>
              <a:rPr spc="-10" dirty="0"/>
              <a:t>Events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43396" y="999033"/>
            <a:ext cx="677545" cy="23468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sz="1450" b="1" spc="-10" dirty="0">
                <a:solidFill>
                  <a:srgbClr val="F26322"/>
                </a:solidFill>
                <a:latin typeface="Lato"/>
                <a:cs typeface="Lato"/>
              </a:rPr>
              <a:t>January</a:t>
            </a:r>
            <a:endParaRPr sz="1450" dirty="0">
              <a:latin typeface="Lato"/>
              <a:cs typeface="Lato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56096" y="1294068"/>
            <a:ext cx="2905125" cy="0"/>
          </a:xfrm>
          <a:custGeom>
            <a:avLst/>
            <a:gdLst/>
            <a:ahLst/>
            <a:cxnLst/>
            <a:rect l="l" t="t" r="r" b="b"/>
            <a:pathLst>
              <a:path w="2905125">
                <a:moveTo>
                  <a:pt x="0" y="0"/>
                </a:moveTo>
                <a:lnTo>
                  <a:pt x="2905099" y="0"/>
                </a:lnTo>
              </a:path>
            </a:pathLst>
          </a:custGeom>
          <a:ln w="11430">
            <a:solidFill>
              <a:srgbClr val="F26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443396" y="5587778"/>
            <a:ext cx="382270" cy="23468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50" b="1" spc="-25" dirty="0">
                <a:solidFill>
                  <a:srgbClr val="F26322"/>
                </a:solidFill>
                <a:latin typeface="Lato"/>
                <a:cs typeface="Lato"/>
              </a:rPr>
              <a:t>May</a:t>
            </a:r>
            <a:endParaRPr sz="1450" dirty="0">
              <a:latin typeface="Lato"/>
              <a:cs typeface="Lato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456096" y="5864440"/>
            <a:ext cx="2905125" cy="0"/>
          </a:xfrm>
          <a:custGeom>
            <a:avLst/>
            <a:gdLst/>
            <a:ahLst/>
            <a:cxnLst/>
            <a:rect l="l" t="t" r="r" b="b"/>
            <a:pathLst>
              <a:path w="2905125">
                <a:moveTo>
                  <a:pt x="0" y="0"/>
                </a:moveTo>
                <a:lnTo>
                  <a:pt x="2905099" y="0"/>
                </a:lnTo>
              </a:path>
            </a:pathLst>
          </a:custGeom>
          <a:ln w="11430">
            <a:solidFill>
              <a:srgbClr val="F26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6684500" y="990600"/>
            <a:ext cx="709930" cy="23468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0"/>
              </a:spcBef>
            </a:pPr>
            <a:r>
              <a:rPr sz="1450" b="1" spc="-10" dirty="0">
                <a:solidFill>
                  <a:srgbClr val="F26322"/>
                </a:solidFill>
                <a:latin typeface="Lato"/>
                <a:cs typeface="Lato"/>
              </a:rPr>
              <a:t>October</a:t>
            </a:r>
            <a:endParaRPr sz="1450">
              <a:latin typeface="Lato"/>
              <a:cs typeface="Lato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6697200" y="1294068"/>
            <a:ext cx="2904490" cy="0"/>
          </a:xfrm>
          <a:custGeom>
            <a:avLst/>
            <a:gdLst/>
            <a:ahLst/>
            <a:cxnLst/>
            <a:rect l="l" t="t" r="r" b="b"/>
            <a:pathLst>
              <a:path w="2904490">
                <a:moveTo>
                  <a:pt x="0" y="0"/>
                </a:moveTo>
                <a:lnTo>
                  <a:pt x="2903994" y="0"/>
                </a:lnTo>
              </a:path>
            </a:pathLst>
          </a:custGeom>
          <a:ln w="11430">
            <a:solidFill>
              <a:srgbClr val="F26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6697200" y="3892300"/>
            <a:ext cx="887730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b="1" spc="-10" dirty="0">
                <a:solidFill>
                  <a:srgbClr val="F26322"/>
                </a:solidFill>
                <a:latin typeface="Lato"/>
                <a:cs typeface="Lato"/>
              </a:rPr>
              <a:t>November</a:t>
            </a:r>
            <a:endParaRPr sz="1450" dirty="0">
              <a:latin typeface="Lato"/>
              <a:cs typeface="Lato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6709651" y="4186241"/>
            <a:ext cx="2904490" cy="0"/>
          </a:xfrm>
          <a:custGeom>
            <a:avLst/>
            <a:gdLst/>
            <a:ahLst/>
            <a:cxnLst/>
            <a:rect l="l" t="t" r="r" b="b"/>
            <a:pathLst>
              <a:path w="2904490">
                <a:moveTo>
                  <a:pt x="0" y="0"/>
                </a:moveTo>
                <a:lnTo>
                  <a:pt x="2903994" y="0"/>
                </a:lnTo>
              </a:path>
            </a:pathLst>
          </a:custGeom>
          <a:ln w="11430">
            <a:solidFill>
              <a:srgbClr val="F26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6684500" y="5702278"/>
            <a:ext cx="875030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b="1" spc="-10" dirty="0">
                <a:solidFill>
                  <a:srgbClr val="F26322"/>
                </a:solidFill>
                <a:latin typeface="Lato"/>
                <a:cs typeface="Lato"/>
              </a:rPr>
              <a:t>December</a:t>
            </a:r>
            <a:endParaRPr sz="1450">
              <a:latin typeface="Lato"/>
              <a:cs typeface="Lato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6697200" y="6005747"/>
            <a:ext cx="2904490" cy="0"/>
          </a:xfrm>
          <a:custGeom>
            <a:avLst/>
            <a:gdLst/>
            <a:ahLst/>
            <a:cxnLst/>
            <a:rect l="l" t="t" r="r" b="b"/>
            <a:pathLst>
              <a:path w="2904490">
                <a:moveTo>
                  <a:pt x="0" y="0"/>
                </a:moveTo>
                <a:lnTo>
                  <a:pt x="2903994" y="0"/>
                </a:lnTo>
              </a:path>
            </a:pathLst>
          </a:custGeom>
          <a:ln w="11430">
            <a:solidFill>
              <a:srgbClr val="F26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6684500" y="6680424"/>
            <a:ext cx="39052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b="1" spc="-25" dirty="0">
                <a:solidFill>
                  <a:srgbClr val="F26322"/>
                </a:solidFill>
                <a:latin typeface="Lato"/>
                <a:cs typeface="Lato"/>
              </a:rPr>
              <a:t>TBD</a:t>
            </a:r>
            <a:endParaRPr sz="1450">
              <a:latin typeface="Lato"/>
              <a:cs typeface="Lato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6697200" y="6983893"/>
            <a:ext cx="2904490" cy="0"/>
          </a:xfrm>
          <a:custGeom>
            <a:avLst/>
            <a:gdLst/>
            <a:ahLst/>
            <a:cxnLst/>
            <a:rect l="l" t="t" r="r" b="b"/>
            <a:pathLst>
              <a:path w="2904490">
                <a:moveTo>
                  <a:pt x="0" y="0"/>
                </a:moveTo>
                <a:lnTo>
                  <a:pt x="2903994" y="0"/>
                </a:lnTo>
              </a:path>
            </a:pathLst>
          </a:custGeom>
          <a:ln w="11430">
            <a:solidFill>
              <a:srgbClr val="F26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443396" y="1986139"/>
            <a:ext cx="770890" cy="23468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50" b="1" spc="-10" dirty="0">
                <a:solidFill>
                  <a:srgbClr val="F26322"/>
                </a:solidFill>
                <a:latin typeface="Lato"/>
                <a:cs typeface="Lato"/>
              </a:rPr>
              <a:t>February</a:t>
            </a:r>
            <a:endParaRPr sz="1450" dirty="0">
              <a:latin typeface="Lato"/>
              <a:cs typeface="Lato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456096" y="2281173"/>
            <a:ext cx="2905125" cy="0"/>
          </a:xfrm>
          <a:custGeom>
            <a:avLst/>
            <a:gdLst/>
            <a:ahLst/>
            <a:cxnLst/>
            <a:rect l="l" t="t" r="r" b="b"/>
            <a:pathLst>
              <a:path w="2905125">
                <a:moveTo>
                  <a:pt x="0" y="0"/>
                </a:moveTo>
                <a:lnTo>
                  <a:pt x="2905099" y="0"/>
                </a:lnTo>
              </a:path>
            </a:pathLst>
          </a:custGeom>
          <a:ln w="11430">
            <a:solidFill>
              <a:srgbClr val="F26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443396" y="3480015"/>
            <a:ext cx="557530" cy="23468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50" b="1" spc="-20" dirty="0">
                <a:solidFill>
                  <a:srgbClr val="F26322"/>
                </a:solidFill>
                <a:latin typeface="Lato"/>
                <a:cs typeface="Lato"/>
              </a:rPr>
              <a:t>March</a:t>
            </a:r>
            <a:endParaRPr sz="1450">
              <a:latin typeface="Lato"/>
              <a:cs typeface="Lato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456096" y="3779262"/>
            <a:ext cx="2905125" cy="0"/>
          </a:xfrm>
          <a:custGeom>
            <a:avLst/>
            <a:gdLst/>
            <a:ahLst/>
            <a:cxnLst/>
            <a:rect l="l" t="t" r="r" b="b"/>
            <a:pathLst>
              <a:path w="2905125">
                <a:moveTo>
                  <a:pt x="0" y="0"/>
                </a:moveTo>
                <a:lnTo>
                  <a:pt x="2905099" y="0"/>
                </a:lnTo>
              </a:path>
            </a:pathLst>
          </a:custGeom>
          <a:ln w="11430">
            <a:solidFill>
              <a:srgbClr val="F26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443396" y="4890207"/>
            <a:ext cx="433070" cy="23468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50" b="1" spc="-10" dirty="0">
                <a:solidFill>
                  <a:srgbClr val="F26322"/>
                </a:solidFill>
                <a:latin typeface="Lato"/>
                <a:cs typeface="Lato"/>
              </a:rPr>
              <a:t>April</a:t>
            </a:r>
            <a:endParaRPr sz="1450" dirty="0">
              <a:latin typeface="Lato"/>
              <a:cs typeface="Lato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456096" y="5122507"/>
            <a:ext cx="2905125" cy="0"/>
          </a:xfrm>
          <a:custGeom>
            <a:avLst/>
            <a:gdLst/>
            <a:ahLst/>
            <a:cxnLst/>
            <a:rect l="l" t="t" r="r" b="b"/>
            <a:pathLst>
              <a:path w="2905125">
                <a:moveTo>
                  <a:pt x="0" y="0"/>
                </a:moveTo>
                <a:lnTo>
                  <a:pt x="2905099" y="0"/>
                </a:lnTo>
              </a:path>
            </a:pathLst>
          </a:custGeom>
          <a:ln w="11430">
            <a:solidFill>
              <a:srgbClr val="F26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446445" y="1674515"/>
            <a:ext cx="300990" cy="137217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</a:pPr>
            <a:r>
              <a:rPr sz="800" b="1" dirty="0">
                <a:solidFill>
                  <a:srgbClr val="4F5156"/>
                </a:solidFill>
                <a:latin typeface="Lato"/>
                <a:cs typeface="Lato"/>
              </a:rPr>
              <a:t>23-</a:t>
            </a:r>
            <a:r>
              <a:rPr sz="800" b="1" spc="-25" dirty="0">
                <a:solidFill>
                  <a:srgbClr val="4F5156"/>
                </a:solidFill>
                <a:latin typeface="Lato"/>
                <a:cs typeface="Lato"/>
              </a:rPr>
              <a:t>25</a:t>
            </a:r>
            <a:endParaRPr sz="800" dirty="0">
              <a:latin typeface="Lato"/>
              <a:cs typeface="Lato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46445" y="5947717"/>
            <a:ext cx="182245" cy="1492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800" b="1" dirty="0">
                <a:solidFill>
                  <a:srgbClr val="4F5156"/>
                </a:solidFill>
                <a:latin typeface="Lato"/>
                <a:cs typeface="Lato"/>
              </a:rPr>
              <a:t>1-</a:t>
            </a:r>
            <a:r>
              <a:rPr sz="800" b="1" spc="-50" dirty="0">
                <a:solidFill>
                  <a:srgbClr val="4F5156"/>
                </a:solidFill>
                <a:latin typeface="Lato"/>
                <a:cs typeface="Lato"/>
              </a:rPr>
              <a:t>4</a:t>
            </a:r>
            <a:endParaRPr sz="800">
              <a:latin typeface="Lato"/>
              <a:cs typeface="Lato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46445" y="6451443"/>
            <a:ext cx="300990" cy="1492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800" b="1" dirty="0">
                <a:solidFill>
                  <a:srgbClr val="4F5156"/>
                </a:solidFill>
                <a:latin typeface="Lato"/>
                <a:cs typeface="Lato"/>
              </a:rPr>
              <a:t>15-</a:t>
            </a:r>
            <a:r>
              <a:rPr sz="800" b="1" spc="-25" dirty="0">
                <a:solidFill>
                  <a:srgbClr val="4F5156"/>
                </a:solidFill>
                <a:latin typeface="Lato"/>
                <a:cs typeface="Lato"/>
              </a:rPr>
              <a:t>17</a:t>
            </a:r>
            <a:endParaRPr sz="800" dirty="0">
              <a:latin typeface="Lato"/>
              <a:cs typeface="Lato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6684500" y="2880135"/>
            <a:ext cx="365512" cy="260328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en-US" sz="800" b="1" spc="5" dirty="0">
                <a:solidFill>
                  <a:srgbClr val="4F5156"/>
                </a:solidFill>
                <a:latin typeface="Lato"/>
                <a:cs typeface="Lato"/>
              </a:rPr>
              <a:t>6, 13, 21, 27</a:t>
            </a:r>
            <a:endParaRPr sz="800" dirty="0">
              <a:latin typeface="Lato"/>
              <a:cs typeface="Lato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6684500" y="6075580"/>
            <a:ext cx="206375" cy="137217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en-US" sz="800" b="1" spc="-25" dirty="0">
                <a:solidFill>
                  <a:srgbClr val="4F5156"/>
                </a:solidFill>
                <a:latin typeface="Lato"/>
                <a:cs typeface="Lato"/>
              </a:rPr>
              <a:t>4</a:t>
            </a:r>
            <a:endParaRPr sz="800" dirty="0">
              <a:latin typeface="Lato"/>
              <a:cs typeface="Lato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446445" y="2407524"/>
            <a:ext cx="382270" cy="137217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en-US" sz="800" b="1" spc="5" dirty="0">
                <a:solidFill>
                  <a:srgbClr val="4F5156"/>
                </a:solidFill>
                <a:latin typeface="Lato"/>
                <a:cs typeface="Lato"/>
              </a:rPr>
              <a:t>3, 10</a:t>
            </a:r>
            <a:endParaRPr sz="800" dirty="0">
              <a:latin typeface="Lato"/>
              <a:cs typeface="Lato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446445" y="3149231"/>
            <a:ext cx="325791" cy="137217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en-US" sz="800" b="1" spc="5" dirty="0">
                <a:solidFill>
                  <a:srgbClr val="4F5156"/>
                </a:solidFill>
                <a:latin typeface="Lato"/>
                <a:cs typeface="Lato"/>
              </a:rPr>
              <a:t>21</a:t>
            </a:r>
            <a:endParaRPr sz="800" dirty="0">
              <a:latin typeface="Lato"/>
              <a:cs typeface="Lato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446445" y="4511772"/>
            <a:ext cx="300990" cy="1492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800" b="1" dirty="0">
                <a:solidFill>
                  <a:srgbClr val="4F5156"/>
                </a:solidFill>
                <a:latin typeface="Lato"/>
                <a:cs typeface="Lato"/>
              </a:rPr>
              <a:t>15-</a:t>
            </a:r>
            <a:r>
              <a:rPr sz="800" b="1" spc="-25" dirty="0">
                <a:solidFill>
                  <a:srgbClr val="4F5156"/>
                </a:solidFill>
                <a:latin typeface="Lato"/>
                <a:cs typeface="Lato"/>
              </a:rPr>
              <a:t>16</a:t>
            </a:r>
            <a:endParaRPr sz="800" dirty="0">
              <a:latin typeface="Lato"/>
              <a:cs typeface="Lato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446445" y="5254867"/>
            <a:ext cx="85090" cy="137217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en-US" sz="800" b="1" spc="5" dirty="0">
                <a:solidFill>
                  <a:srgbClr val="4F5156"/>
                </a:solidFill>
                <a:latin typeface="Lato"/>
                <a:cs typeface="Lato"/>
              </a:rPr>
              <a:t>6</a:t>
            </a:r>
            <a:endParaRPr sz="800" dirty="0">
              <a:latin typeface="Lato"/>
              <a:cs typeface="Lato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982400" y="1674515"/>
            <a:ext cx="1737995" cy="260328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</a:pPr>
            <a:r>
              <a:rPr sz="800" b="1" spc="-20" dirty="0">
                <a:solidFill>
                  <a:srgbClr val="4F5156"/>
                </a:solidFill>
                <a:latin typeface="Lato"/>
                <a:cs typeface="Lato"/>
              </a:rPr>
              <a:t>GBTA</a:t>
            </a:r>
            <a:r>
              <a:rPr sz="800" b="1" spc="-15" dirty="0">
                <a:solidFill>
                  <a:srgbClr val="4F5156"/>
                </a:solidFill>
                <a:latin typeface="Lato"/>
                <a:cs typeface="Lato"/>
              </a:rPr>
              <a:t> </a:t>
            </a:r>
            <a:r>
              <a:rPr sz="800" b="1" spc="-10" dirty="0">
                <a:solidFill>
                  <a:srgbClr val="4F5156"/>
                </a:solidFill>
                <a:latin typeface="Lato"/>
                <a:cs typeface="Lato"/>
              </a:rPr>
              <a:t>US </a:t>
            </a:r>
            <a:r>
              <a:rPr sz="800" b="1" dirty="0">
                <a:solidFill>
                  <a:srgbClr val="4F5156"/>
                </a:solidFill>
                <a:latin typeface="Lato"/>
                <a:cs typeface="Lato"/>
              </a:rPr>
              <a:t>Chapter</a:t>
            </a:r>
            <a:r>
              <a:rPr sz="800" b="1" spc="-15" dirty="0">
                <a:solidFill>
                  <a:srgbClr val="4F5156"/>
                </a:solidFill>
                <a:latin typeface="Lato"/>
                <a:cs typeface="Lato"/>
              </a:rPr>
              <a:t> </a:t>
            </a:r>
            <a:r>
              <a:rPr sz="800" b="1" dirty="0">
                <a:solidFill>
                  <a:srgbClr val="4F5156"/>
                </a:solidFill>
                <a:latin typeface="Lato"/>
                <a:cs typeface="Lato"/>
              </a:rPr>
              <a:t>Leadership</a:t>
            </a:r>
            <a:r>
              <a:rPr sz="800" b="1" spc="-10" dirty="0">
                <a:solidFill>
                  <a:srgbClr val="4F5156"/>
                </a:solidFill>
                <a:latin typeface="Lato"/>
                <a:cs typeface="Lato"/>
              </a:rPr>
              <a:t> Summit</a:t>
            </a:r>
            <a:endParaRPr sz="800" dirty="0">
              <a:latin typeface="Lato"/>
              <a:cs typeface="Lato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r>
              <a:rPr sz="800" spc="-20" dirty="0">
                <a:solidFill>
                  <a:srgbClr val="4F5156"/>
                </a:solidFill>
                <a:latin typeface="Lato"/>
                <a:cs typeface="Lato"/>
              </a:rPr>
              <a:t>Los</a:t>
            </a:r>
            <a:r>
              <a:rPr sz="800" dirty="0">
                <a:solidFill>
                  <a:srgbClr val="4F5156"/>
                </a:solidFill>
                <a:latin typeface="Lato"/>
                <a:cs typeface="Lato"/>
              </a:rPr>
              <a:t> </a:t>
            </a:r>
            <a:r>
              <a:rPr sz="800" spc="-25" dirty="0">
                <a:solidFill>
                  <a:srgbClr val="4F5156"/>
                </a:solidFill>
                <a:latin typeface="Lato"/>
                <a:cs typeface="Lato"/>
              </a:rPr>
              <a:t>Angeles,</a:t>
            </a:r>
            <a:r>
              <a:rPr sz="800" spc="5" dirty="0">
                <a:solidFill>
                  <a:srgbClr val="4F5156"/>
                </a:solidFill>
                <a:latin typeface="Lato"/>
                <a:cs typeface="Lato"/>
              </a:rPr>
              <a:t> </a:t>
            </a:r>
            <a:r>
              <a:rPr sz="800" spc="-25" dirty="0">
                <a:solidFill>
                  <a:srgbClr val="4F5156"/>
                </a:solidFill>
                <a:latin typeface="Lato"/>
                <a:cs typeface="Lato"/>
              </a:rPr>
              <a:t>CA</a:t>
            </a:r>
            <a:endParaRPr sz="800" dirty="0">
              <a:latin typeface="Lato"/>
              <a:cs typeface="Lato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1007233" y="5947717"/>
            <a:ext cx="1052195" cy="1492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800" b="1" dirty="0">
                <a:solidFill>
                  <a:srgbClr val="4F5156"/>
                </a:solidFill>
                <a:latin typeface="Lato"/>
                <a:cs typeface="Lato"/>
              </a:rPr>
              <a:t>Arabian</a:t>
            </a:r>
            <a:r>
              <a:rPr sz="800" b="1" spc="5" dirty="0">
                <a:solidFill>
                  <a:srgbClr val="4F5156"/>
                </a:solidFill>
                <a:latin typeface="Lato"/>
                <a:cs typeface="Lato"/>
              </a:rPr>
              <a:t> </a:t>
            </a:r>
            <a:r>
              <a:rPr sz="800" b="1" spc="-10" dirty="0">
                <a:solidFill>
                  <a:srgbClr val="4F5156"/>
                </a:solidFill>
                <a:latin typeface="Lato"/>
                <a:cs typeface="Lato"/>
              </a:rPr>
              <a:t>Travel</a:t>
            </a:r>
            <a:r>
              <a:rPr sz="800" b="1" spc="10" dirty="0">
                <a:solidFill>
                  <a:srgbClr val="4F5156"/>
                </a:solidFill>
                <a:latin typeface="Lato"/>
                <a:cs typeface="Lato"/>
              </a:rPr>
              <a:t> </a:t>
            </a:r>
            <a:r>
              <a:rPr sz="800" b="1" spc="-10" dirty="0">
                <a:solidFill>
                  <a:srgbClr val="4F5156"/>
                </a:solidFill>
                <a:latin typeface="Lato"/>
                <a:cs typeface="Lato"/>
              </a:rPr>
              <a:t>Market</a:t>
            </a:r>
            <a:endParaRPr sz="800" dirty="0">
              <a:latin typeface="Lato"/>
              <a:cs typeface="Lato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984279" y="6468564"/>
            <a:ext cx="1474470" cy="27241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800" b="1" spc="-20" dirty="0">
                <a:solidFill>
                  <a:srgbClr val="4F5156"/>
                </a:solidFill>
                <a:latin typeface="Lato"/>
                <a:cs typeface="Lato"/>
              </a:rPr>
              <a:t>GBTA</a:t>
            </a:r>
            <a:r>
              <a:rPr sz="800" b="1" spc="-15" dirty="0">
                <a:solidFill>
                  <a:srgbClr val="4F5156"/>
                </a:solidFill>
                <a:latin typeface="Lato"/>
                <a:cs typeface="Lato"/>
              </a:rPr>
              <a:t> </a:t>
            </a:r>
            <a:r>
              <a:rPr sz="800" b="1" dirty="0">
                <a:solidFill>
                  <a:srgbClr val="4F5156"/>
                </a:solidFill>
                <a:latin typeface="Lato"/>
                <a:cs typeface="Lato"/>
              </a:rPr>
              <a:t>Canada</a:t>
            </a:r>
            <a:r>
              <a:rPr sz="800" b="1" spc="-10" dirty="0">
                <a:solidFill>
                  <a:srgbClr val="4F5156"/>
                </a:solidFill>
                <a:latin typeface="Lato"/>
                <a:cs typeface="Lato"/>
              </a:rPr>
              <a:t> </a:t>
            </a:r>
            <a:r>
              <a:rPr sz="800" b="1" dirty="0">
                <a:solidFill>
                  <a:srgbClr val="4F5156"/>
                </a:solidFill>
                <a:latin typeface="Lato"/>
                <a:cs typeface="Lato"/>
              </a:rPr>
              <a:t>Conference</a:t>
            </a:r>
            <a:r>
              <a:rPr sz="800" b="1" spc="-10" dirty="0">
                <a:solidFill>
                  <a:srgbClr val="4F5156"/>
                </a:solidFill>
                <a:latin typeface="Lato"/>
                <a:cs typeface="Lato"/>
              </a:rPr>
              <a:t> </a:t>
            </a:r>
            <a:r>
              <a:rPr sz="800" b="1" spc="-20" dirty="0">
                <a:solidFill>
                  <a:srgbClr val="4F5156"/>
                </a:solidFill>
                <a:latin typeface="Lato"/>
                <a:cs typeface="Lato"/>
              </a:rPr>
              <a:t>2023</a:t>
            </a:r>
            <a:endParaRPr sz="800" dirty="0">
              <a:latin typeface="Lato"/>
              <a:cs typeface="Lato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800" spc="-25" dirty="0">
                <a:solidFill>
                  <a:srgbClr val="4F5156"/>
                </a:solidFill>
                <a:latin typeface="Lato"/>
                <a:cs typeface="Lato"/>
              </a:rPr>
              <a:t>Toronto,</a:t>
            </a:r>
            <a:r>
              <a:rPr sz="800" spc="5" dirty="0">
                <a:solidFill>
                  <a:srgbClr val="4F5156"/>
                </a:solidFill>
                <a:latin typeface="Lato"/>
                <a:cs typeface="Lato"/>
              </a:rPr>
              <a:t> </a:t>
            </a:r>
            <a:r>
              <a:rPr sz="800" spc="-10" dirty="0">
                <a:solidFill>
                  <a:srgbClr val="4F5156"/>
                </a:solidFill>
                <a:latin typeface="Lato"/>
                <a:cs typeface="Lato"/>
              </a:rPr>
              <a:t>Canada</a:t>
            </a:r>
            <a:endParaRPr sz="800" dirty="0">
              <a:latin typeface="Lato"/>
              <a:cs typeface="Lato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7223300" y="2888958"/>
            <a:ext cx="2275205" cy="2724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1200"/>
              </a:lnSpc>
              <a:spcBef>
                <a:spcPts val="95"/>
              </a:spcBef>
            </a:pPr>
            <a:r>
              <a:rPr sz="800" b="1" spc="-20" dirty="0">
                <a:solidFill>
                  <a:srgbClr val="4F5156"/>
                </a:solidFill>
                <a:latin typeface="Lato"/>
                <a:cs typeface="Lato"/>
              </a:rPr>
              <a:t>GBTA </a:t>
            </a:r>
            <a:r>
              <a:rPr sz="800" b="1" dirty="0">
                <a:solidFill>
                  <a:srgbClr val="4F5156"/>
                </a:solidFill>
                <a:latin typeface="Lato"/>
                <a:cs typeface="Lato"/>
              </a:rPr>
              <a:t>Academy:</a:t>
            </a:r>
            <a:r>
              <a:rPr sz="800" b="1" spc="-20" dirty="0">
                <a:solidFill>
                  <a:srgbClr val="4F5156"/>
                </a:solidFill>
                <a:latin typeface="Lato"/>
                <a:cs typeface="Lato"/>
              </a:rPr>
              <a:t> </a:t>
            </a:r>
            <a:r>
              <a:rPr sz="800" b="1" dirty="0">
                <a:solidFill>
                  <a:srgbClr val="4F5156"/>
                </a:solidFill>
                <a:latin typeface="Lato"/>
                <a:cs typeface="Lato"/>
              </a:rPr>
              <a:t>Fundamentals</a:t>
            </a:r>
            <a:r>
              <a:rPr sz="800" b="1" spc="-20" dirty="0">
                <a:solidFill>
                  <a:srgbClr val="4F5156"/>
                </a:solidFill>
                <a:latin typeface="Lato"/>
                <a:cs typeface="Lato"/>
              </a:rPr>
              <a:t> </a:t>
            </a:r>
            <a:r>
              <a:rPr sz="800" b="1" spc="-10" dirty="0">
                <a:solidFill>
                  <a:srgbClr val="4F5156"/>
                </a:solidFill>
                <a:latin typeface="Lato"/>
                <a:cs typeface="Lato"/>
              </a:rPr>
              <a:t>of</a:t>
            </a:r>
            <a:r>
              <a:rPr sz="800" b="1" spc="-15" dirty="0">
                <a:solidFill>
                  <a:srgbClr val="4F5156"/>
                </a:solidFill>
                <a:latin typeface="Lato"/>
                <a:cs typeface="Lato"/>
              </a:rPr>
              <a:t> </a:t>
            </a:r>
            <a:r>
              <a:rPr sz="800" b="1" dirty="0">
                <a:solidFill>
                  <a:srgbClr val="4F5156"/>
                </a:solidFill>
                <a:latin typeface="Lato"/>
                <a:cs typeface="Lato"/>
              </a:rPr>
              <a:t>Business</a:t>
            </a:r>
            <a:r>
              <a:rPr sz="800" b="1" spc="-20" dirty="0">
                <a:solidFill>
                  <a:srgbClr val="4F5156"/>
                </a:solidFill>
                <a:latin typeface="Lato"/>
                <a:cs typeface="Lato"/>
              </a:rPr>
              <a:t> </a:t>
            </a:r>
            <a:r>
              <a:rPr sz="800" b="1" spc="-10" dirty="0">
                <a:solidFill>
                  <a:srgbClr val="4F5156"/>
                </a:solidFill>
                <a:latin typeface="Lato"/>
                <a:cs typeface="Lato"/>
              </a:rPr>
              <a:t>Travel</a:t>
            </a:r>
            <a:r>
              <a:rPr sz="800" b="1" spc="500" dirty="0">
                <a:solidFill>
                  <a:srgbClr val="4F5156"/>
                </a:solidFill>
                <a:latin typeface="Lato"/>
                <a:cs typeface="Lato"/>
              </a:rPr>
              <a:t> </a:t>
            </a:r>
            <a:r>
              <a:rPr sz="800" b="1" dirty="0">
                <a:solidFill>
                  <a:srgbClr val="4F5156"/>
                </a:solidFill>
                <a:latin typeface="Lato"/>
                <a:cs typeface="Lato"/>
              </a:rPr>
              <a:t>Management</a:t>
            </a:r>
            <a:r>
              <a:rPr sz="800" b="1" spc="155" dirty="0">
                <a:solidFill>
                  <a:srgbClr val="4F5156"/>
                </a:solidFill>
                <a:latin typeface="Lato"/>
                <a:cs typeface="Lato"/>
              </a:rPr>
              <a:t> </a:t>
            </a:r>
            <a:r>
              <a:rPr sz="800" b="1" spc="-10" dirty="0">
                <a:solidFill>
                  <a:srgbClr val="4F5156"/>
                </a:solidFill>
                <a:latin typeface="Lato"/>
                <a:cs typeface="Lato"/>
              </a:rPr>
              <a:t>(virtual)</a:t>
            </a:r>
            <a:endParaRPr sz="800" dirty="0">
              <a:latin typeface="Lato"/>
              <a:cs typeface="Lato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7247711" y="5145412"/>
            <a:ext cx="2429689" cy="25160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1299"/>
              </a:lnSpc>
              <a:spcBef>
                <a:spcPts val="95"/>
              </a:spcBef>
            </a:pPr>
            <a:r>
              <a:rPr lang="en-PH" sz="800" b="1" i="0" dirty="0">
                <a:solidFill>
                  <a:srgbClr val="5D5D5D"/>
                </a:solidFill>
                <a:effectLst/>
                <a:latin typeface="Lato" panose="020F0502020204030203" pitchFamily="34" charset="77"/>
              </a:rPr>
              <a:t>GBTA + VDR Europe Conference 2023 – Hamburg</a:t>
            </a:r>
            <a:br>
              <a:rPr lang="en-PH" sz="800" b="1" i="0" dirty="0">
                <a:solidFill>
                  <a:srgbClr val="5D5D5D"/>
                </a:solidFill>
                <a:effectLst/>
                <a:latin typeface="Lato" panose="020F0502020204030203" pitchFamily="34" charset="77"/>
              </a:rPr>
            </a:br>
            <a:r>
              <a:rPr sz="800" spc="-10" dirty="0">
                <a:solidFill>
                  <a:srgbClr val="5D5D5D"/>
                </a:solidFill>
                <a:latin typeface="Lato" panose="020F0502020204030203" pitchFamily="34" charset="77"/>
                <a:cs typeface="Lato"/>
              </a:rPr>
              <a:t>Hamburg,</a:t>
            </a:r>
            <a:r>
              <a:rPr sz="800" spc="-5" dirty="0">
                <a:solidFill>
                  <a:srgbClr val="5D5D5D"/>
                </a:solidFill>
                <a:latin typeface="Lato" panose="020F0502020204030203" pitchFamily="34" charset="77"/>
                <a:cs typeface="Lato"/>
              </a:rPr>
              <a:t> </a:t>
            </a:r>
            <a:r>
              <a:rPr sz="800" spc="-10" dirty="0">
                <a:solidFill>
                  <a:srgbClr val="5D5D5D"/>
                </a:solidFill>
                <a:latin typeface="Lato" panose="020F0502020204030203" pitchFamily="34" charset="77"/>
                <a:cs typeface="Lato"/>
              </a:rPr>
              <a:t>Germany</a:t>
            </a:r>
            <a:endParaRPr sz="800" dirty="0">
              <a:solidFill>
                <a:srgbClr val="5D5D5D"/>
              </a:solidFill>
              <a:latin typeface="Lato" panose="020F0502020204030203" pitchFamily="34" charset="77"/>
              <a:cs typeface="Lato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7247711" y="6075580"/>
            <a:ext cx="2429689" cy="25962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1200"/>
              </a:lnSpc>
              <a:spcBef>
                <a:spcPts val="95"/>
              </a:spcBef>
            </a:pPr>
            <a:r>
              <a:rPr sz="800" b="1" spc="-20" dirty="0">
                <a:solidFill>
                  <a:srgbClr val="4F5156"/>
                </a:solidFill>
                <a:latin typeface="Lato"/>
                <a:cs typeface="Lato"/>
              </a:rPr>
              <a:t>GBTA</a:t>
            </a:r>
            <a:r>
              <a:rPr sz="800" b="1" spc="-5" dirty="0">
                <a:solidFill>
                  <a:srgbClr val="4F5156"/>
                </a:solidFill>
                <a:latin typeface="Lato"/>
                <a:cs typeface="Lato"/>
              </a:rPr>
              <a:t> </a:t>
            </a:r>
            <a:r>
              <a:rPr sz="800" b="1" dirty="0">
                <a:solidFill>
                  <a:srgbClr val="4F5156"/>
                </a:solidFill>
                <a:latin typeface="Lato"/>
                <a:cs typeface="Lato"/>
              </a:rPr>
              <a:t>France Carrefour des </a:t>
            </a:r>
            <a:r>
              <a:rPr sz="800" b="1" spc="-10" dirty="0">
                <a:solidFill>
                  <a:srgbClr val="4F5156"/>
                </a:solidFill>
                <a:latin typeface="Lato"/>
                <a:cs typeface="Lato"/>
              </a:rPr>
              <a:t>Experts</a:t>
            </a:r>
            <a:r>
              <a:rPr lang="en-US" sz="800" b="1" spc="-10" dirty="0">
                <a:solidFill>
                  <a:srgbClr val="4F5156"/>
                </a:solidFill>
                <a:latin typeface="Lato"/>
                <a:cs typeface="Lato"/>
              </a:rPr>
              <a:t> </a:t>
            </a:r>
            <a:r>
              <a:rPr sz="800" b="1" spc="-10" dirty="0">
                <a:solidFill>
                  <a:srgbClr val="4F5156"/>
                </a:solidFill>
                <a:latin typeface="Lato"/>
                <a:cs typeface="Lato"/>
              </a:rPr>
              <a:t>Travel</a:t>
            </a:r>
            <a:r>
              <a:rPr sz="800" b="1" spc="-35" dirty="0">
                <a:solidFill>
                  <a:srgbClr val="4F5156"/>
                </a:solidFill>
                <a:latin typeface="Lato"/>
                <a:cs typeface="Lato"/>
              </a:rPr>
              <a:t> </a:t>
            </a:r>
            <a:r>
              <a:rPr sz="800" b="1" dirty="0">
                <a:solidFill>
                  <a:srgbClr val="4F5156"/>
                </a:solidFill>
                <a:latin typeface="Lato"/>
                <a:cs typeface="Lato"/>
              </a:rPr>
              <a:t>&amp;</a:t>
            </a:r>
            <a:r>
              <a:rPr sz="800" b="1" spc="-30" dirty="0">
                <a:solidFill>
                  <a:srgbClr val="4F5156"/>
                </a:solidFill>
                <a:latin typeface="Lato"/>
                <a:cs typeface="Lato"/>
              </a:rPr>
              <a:t> </a:t>
            </a:r>
            <a:r>
              <a:rPr sz="800" b="1" spc="-20" dirty="0">
                <a:solidFill>
                  <a:srgbClr val="4F5156"/>
                </a:solidFill>
                <a:latin typeface="Lato"/>
                <a:cs typeface="Lato"/>
              </a:rPr>
              <a:t>MICE</a:t>
            </a:r>
            <a:endParaRPr sz="800" dirty="0">
              <a:latin typeface="Lato"/>
              <a:cs typeface="Lato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800" spc="-10" dirty="0">
                <a:solidFill>
                  <a:srgbClr val="4F5156"/>
                </a:solidFill>
                <a:latin typeface="Lato"/>
                <a:cs typeface="Lato"/>
              </a:rPr>
              <a:t>Paris,</a:t>
            </a:r>
            <a:r>
              <a:rPr sz="800" spc="-35" dirty="0">
                <a:solidFill>
                  <a:srgbClr val="4F5156"/>
                </a:solidFill>
                <a:latin typeface="Lato"/>
                <a:cs typeface="Lato"/>
              </a:rPr>
              <a:t> </a:t>
            </a:r>
            <a:r>
              <a:rPr sz="800" spc="-10" dirty="0">
                <a:solidFill>
                  <a:srgbClr val="4F5156"/>
                </a:solidFill>
                <a:latin typeface="Lato"/>
                <a:cs typeface="Lato"/>
              </a:rPr>
              <a:t>France</a:t>
            </a:r>
            <a:endParaRPr sz="800" dirty="0">
              <a:latin typeface="Lato"/>
              <a:cs typeface="Lato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4117879" y="6692865"/>
            <a:ext cx="2539216" cy="258404"/>
          </a:xfrm>
          <a:prstGeom prst="rect">
            <a:avLst/>
          </a:prstGeom>
        </p:spPr>
        <p:txBody>
          <a:bodyPr vert="horz" wrap="square" lIns="0" tIns="12065" rIns="0" bIns="0" rtlCol="0" anchor="t">
            <a:spAutoFit/>
          </a:bodyPr>
          <a:lstStyle/>
          <a:p>
            <a:pPr marL="12700">
              <a:spcBef>
                <a:spcPts val="1150"/>
              </a:spcBef>
              <a:tabLst>
                <a:tab pos="497205" algn="l"/>
              </a:tabLst>
            </a:pPr>
            <a:r>
              <a:rPr lang="en-PH" sz="800" b="1" i="0" dirty="0">
                <a:solidFill>
                  <a:srgbClr val="5C5C5C"/>
                </a:solidFill>
                <a:effectLst/>
                <a:latin typeface="Lato" panose="020F0502020204030203" pitchFamily="34" charset="77"/>
              </a:rPr>
              <a:t>GBTA APAC Summit – Singapore</a:t>
            </a:r>
            <a:br>
              <a:rPr lang="en-PH" sz="800" b="1" dirty="0">
                <a:solidFill>
                  <a:srgbClr val="5C5C5C"/>
                </a:solidFill>
                <a:latin typeface="Lato" panose="020F0502020204030203" pitchFamily="34" charset="77"/>
                <a:cs typeface="Lato"/>
              </a:rPr>
            </a:br>
            <a:r>
              <a:rPr lang="en-PH" sz="800" dirty="0">
                <a:solidFill>
                  <a:srgbClr val="5C5C5C"/>
                </a:solidFill>
                <a:latin typeface="Lato" panose="020F0502020204030203" pitchFamily="34" charset="77"/>
                <a:cs typeface="Lato"/>
              </a:rPr>
              <a:t>Singapore</a:t>
            </a:r>
          </a:p>
        </p:txBody>
      </p:sp>
      <p:sp>
        <p:nvSpPr>
          <p:cNvPr id="59" name="object 59"/>
          <p:cNvSpPr txBox="1"/>
          <p:nvPr/>
        </p:nvSpPr>
        <p:spPr>
          <a:xfrm>
            <a:off x="7247711" y="7060411"/>
            <a:ext cx="2306320" cy="376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 marR="30480">
              <a:lnSpc>
                <a:spcPct val="101299"/>
              </a:lnSpc>
              <a:spcBef>
                <a:spcPts val="95"/>
              </a:spcBef>
            </a:pPr>
            <a:r>
              <a:rPr sz="800" b="1" spc="-20" dirty="0">
                <a:solidFill>
                  <a:srgbClr val="4F5156"/>
                </a:solidFill>
                <a:latin typeface="Lato"/>
                <a:cs typeface="Lato"/>
              </a:rPr>
              <a:t>GBTA</a:t>
            </a:r>
            <a:r>
              <a:rPr sz="800" b="1" dirty="0">
                <a:solidFill>
                  <a:srgbClr val="4F5156"/>
                </a:solidFill>
                <a:latin typeface="Lato"/>
                <a:cs typeface="Lato"/>
              </a:rPr>
              <a:t> Academy: Global Leadership</a:t>
            </a:r>
            <a:r>
              <a:rPr sz="800" b="1" spc="5" dirty="0">
                <a:solidFill>
                  <a:srgbClr val="4F5156"/>
                </a:solidFill>
                <a:latin typeface="Lato"/>
                <a:cs typeface="Lato"/>
              </a:rPr>
              <a:t> </a:t>
            </a:r>
            <a:r>
              <a:rPr sz="800" b="1" spc="-10" dirty="0">
                <a:solidFill>
                  <a:srgbClr val="4F5156"/>
                </a:solidFill>
                <a:latin typeface="Lato"/>
                <a:cs typeface="Lato"/>
              </a:rPr>
              <a:t>Professional</a:t>
            </a:r>
            <a:r>
              <a:rPr sz="675" b="1" spc="-15" baseline="30864" dirty="0">
                <a:solidFill>
                  <a:srgbClr val="4F5156"/>
                </a:solidFill>
                <a:latin typeface="Lato"/>
                <a:cs typeface="Lato"/>
              </a:rPr>
              <a:t>®</a:t>
            </a:r>
            <a:r>
              <a:rPr sz="675" b="1" spc="750" baseline="30864" dirty="0">
                <a:solidFill>
                  <a:srgbClr val="4F5156"/>
                </a:solidFill>
                <a:latin typeface="Lato"/>
                <a:cs typeface="Lato"/>
              </a:rPr>
              <a:t> </a:t>
            </a:r>
            <a:r>
              <a:rPr sz="800" b="1" spc="-10" dirty="0">
                <a:solidFill>
                  <a:srgbClr val="4F5156"/>
                </a:solidFill>
                <a:latin typeface="Lato"/>
                <a:cs typeface="Lato"/>
              </a:rPr>
              <a:t>Program</a:t>
            </a:r>
            <a:r>
              <a:rPr lang="en-US" sz="800" b="1" spc="-10" dirty="0">
                <a:solidFill>
                  <a:srgbClr val="4F5156"/>
                </a:solidFill>
                <a:latin typeface="Lato"/>
                <a:cs typeface="Lato"/>
              </a:rPr>
              <a:t> - April Program Kicks-off and May 2 day Workshop </a:t>
            </a:r>
            <a:endParaRPr sz="800" dirty="0">
              <a:latin typeface="Lato"/>
              <a:cs typeface="Lato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3574436" y="990600"/>
            <a:ext cx="411480" cy="23468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0"/>
              </a:spcBef>
            </a:pPr>
            <a:r>
              <a:rPr sz="1450" b="1" spc="-20" dirty="0">
                <a:solidFill>
                  <a:srgbClr val="F26322"/>
                </a:solidFill>
                <a:latin typeface="Lato"/>
                <a:cs typeface="Lato"/>
              </a:rPr>
              <a:t>June</a:t>
            </a:r>
            <a:endParaRPr sz="1450">
              <a:latin typeface="Lato"/>
              <a:cs typeface="Lato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3587136" y="1294068"/>
            <a:ext cx="2894330" cy="0"/>
          </a:xfrm>
          <a:custGeom>
            <a:avLst/>
            <a:gdLst/>
            <a:ahLst/>
            <a:cxnLst/>
            <a:rect l="l" t="t" r="r" b="b"/>
            <a:pathLst>
              <a:path w="2894329">
                <a:moveTo>
                  <a:pt x="0" y="0"/>
                </a:moveTo>
                <a:lnTo>
                  <a:pt x="2894063" y="0"/>
                </a:lnTo>
              </a:path>
            </a:pathLst>
          </a:custGeom>
          <a:ln w="11430">
            <a:solidFill>
              <a:srgbClr val="F26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3587136" y="4377871"/>
            <a:ext cx="2894330" cy="0"/>
          </a:xfrm>
          <a:custGeom>
            <a:avLst/>
            <a:gdLst/>
            <a:ahLst/>
            <a:cxnLst/>
            <a:rect l="l" t="t" r="r" b="b"/>
            <a:pathLst>
              <a:path w="2894329">
                <a:moveTo>
                  <a:pt x="0" y="0"/>
                </a:moveTo>
                <a:lnTo>
                  <a:pt x="2894063" y="0"/>
                </a:lnTo>
              </a:path>
            </a:pathLst>
          </a:custGeom>
          <a:ln w="11430">
            <a:solidFill>
              <a:srgbClr val="F26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 txBox="1"/>
          <p:nvPr/>
        </p:nvSpPr>
        <p:spPr>
          <a:xfrm>
            <a:off x="3574436" y="5732155"/>
            <a:ext cx="923290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b="1" spc="-10" dirty="0">
                <a:solidFill>
                  <a:srgbClr val="F26322"/>
                </a:solidFill>
                <a:latin typeface="Lato"/>
                <a:cs typeface="Lato"/>
              </a:rPr>
              <a:t>September</a:t>
            </a:r>
            <a:endParaRPr sz="1450">
              <a:latin typeface="Lato"/>
              <a:cs typeface="Lato"/>
            </a:endParaRPr>
          </a:p>
        </p:txBody>
      </p:sp>
      <p:sp>
        <p:nvSpPr>
          <p:cNvPr id="66" name="object 66"/>
          <p:cNvSpPr/>
          <p:nvPr/>
        </p:nvSpPr>
        <p:spPr>
          <a:xfrm>
            <a:off x="3587136" y="6035623"/>
            <a:ext cx="2894330" cy="0"/>
          </a:xfrm>
          <a:custGeom>
            <a:avLst/>
            <a:gdLst/>
            <a:ahLst/>
            <a:cxnLst/>
            <a:rect l="l" t="t" r="r" b="b"/>
            <a:pathLst>
              <a:path w="2894329">
                <a:moveTo>
                  <a:pt x="0" y="0"/>
                </a:moveTo>
                <a:lnTo>
                  <a:pt x="2894063" y="0"/>
                </a:lnTo>
              </a:path>
            </a:pathLst>
          </a:custGeom>
          <a:ln w="11430">
            <a:solidFill>
              <a:srgbClr val="F26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 txBox="1"/>
          <p:nvPr/>
        </p:nvSpPr>
        <p:spPr>
          <a:xfrm>
            <a:off x="3578041" y="1795014"/>
            <a:ext cx="320615" cy="137217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en-US" sz="800" b="1" spc="5" dirty="0">
                <a:solidFill>
                  <a:srgbClr val="4F5156"/>
                </a:solidFill>
                <a:latin typeface="Lato"/>
                <a:cs typeface="Lato"/>
              </a:rPr>
              <a:t>14-15</a:t>
            </a:r>
            <a:endParaRPr sz="800" dirty="0">
              <a:latin typeface="Lato"/>
              <a:cs typeface="Lato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3587136" y="1414671"/>
            <a:ext cx="164405" cy="137217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en-US" sz="800" b="1" spc="5" dirty="0">
                <a:solidFill>
                  <a:srgbClr val="4F5156"/>
                </a:solidFill>
                <a:latin typeface="Lato"/>
                <a:cs typeface="Lato"/>
              </a:rPr>
              <a:t>13</a:t>
            </a:r>
            <a:endParaRPr sz="800" dirty="0">
              <a:latin typeface="Lato"/>
              <a:cs typeface="Lato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3587136" y="3293109"/>
            <a:ext cx="85090" cy="137217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en-GB" sz="800" b="1" spc="5" dirty="0">
                <a:solidFill>
                  <a:srgbClr val="4F5156"/>
                </a:solidFill>
                <a:latin typeface="Lato"/>
                <a:cs typeface="Lato"/>
              </a:rPr>
              <a:t>4</a:t>
            </a:r>
            <a:endParaRPr sz="800" dirty="0">
              <a:latin typeface="Lato"/>
              <a:cs typeface="Lato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3564500" y="4452576"/>
            <a:ext cx="300990" cy="2724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1299"/>
              </a:lnSpc>
              <a:spcBef>
                <a:spcPts val="95"/>
              </a:spcBef>
            </a:pPr>
            <a:r>
              <a:rPr sz="800" b="1" spc="-25" dirty="0">
                <a:solidFill>
                  <a:srgbClr val="4F5156"/>
                </a:solidFill>
                <a:latin typeface="Lato"/>
                <a:cs typeface="Lato"/>
              </a:rPr>
              <a:t>Aug</a:t>
            </a:r>
            <a:r>
              <a:rPr sz="800" b="1" spc="500" dirty="0">
                <a:solidFill>
                  <a:srgbClr val="4F5156"/>
                </a:solidFill>
                <a:latin typeface="Lato"/>
                <a:cs typeface="Lato"/>
              </a:rPr>
              <a:t> </a:t>
            </a:r>
            <a:r>
              <a:rPr sz="800" b="1" dirty="0">
                <a:solidFill>
                  <a:srgbClr val="4F5156"/>
                </a:solidFill>
                <a:latin typeface="Lato"/>
                <a:cs typeface="Lato"/>
              </a:rPr>
              <a:t>11-</a:t>
            </a:r>
            <a:r>
              <a:rPr sz="800" b="1" spc="-25" dirty="0">
                <a:solidFill>
                  <a:srgbClr val="4F5156"/>
                </a:solidFill>
                <a:latin typeface="Lato"/>
                <a:cs typeface="Lato"/>
              </a:rPr>
              <a:t>12</a:t>
            </a:r>
            <a:endParaRPr sz="800">
              <a:latin typeface="Lato"/>
              <a:cs typeface="Lato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3564500" y="5011281"/>
            <a:ext cx="300990" cy="1492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800" b="1" dirty="0">
                <a:solidFill>
                  <a:srgbClr val="4F5156"/>
                </a:solidFill>
                <a:latin typeface="Lato"/>
                <a:cs typeface="Lato"/>
              </a:rPr>
              <a:t>13-</a:t>
            </a:r>
            <a:r>
              <a:rPr sz="800" b="1" spc="-25" dirty="0">
                <a:solidFill>
                  <a:srgbClr val="4F5156"/>
                </a:solidFill>
                <a:latin typeface="Lato"/>
                <a:cs typeface="Lato"/>
              </a:rPr>
              <a:t>15</a:t>
            </a:r>
            <a:endParaRPr sz="800" dirty="0">
              <a:latin typeface="Lato"/>
              <a:cs typeface="Lato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3564500" y="5316684"/>
            <a:ext cx="144780" cy="1492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800" b="1" spc="-25" dirty="0">
                <a:solidFill>
                  <a:srgbClr val="4F5156"/>
                </a:solidFill>
                <a:latin typeface="Lato"/>
                <a:cs typeface="Lato"/>
              </a:rPr>
              <a:t>16</a:t>
            </a:r>
            <a:endParaRPr sz="800">
              <a:latin typeface="Lato"/>
              <a:cs typeface="Lato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3564500" y="6147358"/>
            <a:ext cx="194310" cy="1492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800" b="1" spc="-25" dirty="0">
                <a:solidFill>
                  <a:srgbClr val="4F5156"/>
                </a:solidFill>
                <a:latin typeface="Lato"/>
                <a:cs typeface="Lato"/>
              </a:rPr>
              <a:t>Sep</a:t>
            </a:r>
            <a:endParaRPr sz="800">
              <a:latin typeface="Lato"/>
              <a:cs typeface="Lato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4091768" y="1788883"/>
            <a:ext cx="1177290" cy="260328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800" b="1" spc="-20" dirty="0">
                <a:solidFill>
                  <a:srgbClr val="4F5156"/>
                </a:solidFill>
                <a:latin typeface="Lato"/>
                <a:cs typeface="Lato"/>
              </a:rPr>
              <a:t>GBTA</a:t>
            </a:r>
            <a:r>
              <a:rPr sz="800" b="1" spc="-15" dirty="0">
                <a:solidFill>
                  <a:srgbClr val="4F5156"/>
                </a:solidFill>
                <a:latin typeface="Lato"/>
                <a:cs typeface="Lato"/>
              </a:rPr>
              <a:t> </a:t>
            </a:r>
            <a:r>
              <a:rPr sz="800" b="1" dirty="0">
                <a:solidFill>
                  <a:srgbClr val="4F5156"/>
                </a:solidFill>
                <a:latin typeface="Lato"/>
                <a:cs typeface="Lato"/>
              </a:rPr>
              <a:t>Legislative</a:t>
            </a:r>
            <a:r>
              <a:rPr sz="800" b="1" spc="-15" dirty="0">
                <a:solidFill>
                  <a:srgbClr val="4F5156"/>
                </a:solidFill>
                <a:latin typeface="Lato"/>
                <a:cs typeface="Lato"/>
              </a:rPr>
              <a:t> </a:t>
            </a:r>
            <a:r>
              <a:rPr sz="800" b="1" spc="-10" dirty="0">
                <a:solidFill>
                  <a:srgbClr val="4F5156"/>
                </a:solidFill>
                <a:latin typeface="Lato"/>
                <a:cs typeface="Lato"/>
              </a:rPr>
              <a:t>Summit</a:t>
            </a:r>
            <a:endParaRPr sz="800" dirty="0">
              <a:latin typeface="Lato"/>
              <a:cs typeface="Lato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800" spc="-25" dirty="0">
                <a:solidFill>
                  <a:srgbClr val="4F5156"/>
                </a:solidFill>
                <a:latin typeface="Lato"/>
                <a:cs typeface="Lato"/>
              </a:rPr>
              <a:t>Washington,</a:t>
            </a:r>
            <a:r>
              <a:rPr sz="800" spc="40" dirty="0">
                <a:solidFill>
                  <a:srgbClr val="4F5156"/>
                </a:solidFill>
                <a:latin typeface="Lato"/>
                <a:cs typeface="Lato"/>
              </a:rPr>
              <a:t> </a:t>
            </a:r>
            <a:r>
              <a:rPr sz="800" spc="-20" dirty="0">
                <a:solidFill>
                  <a:srgbClr val="4F5156"/>
                </a:solidFill>
                <a:latin typeface="Lato"/>
                <a:cs typeface="Lato"/>
              </a:rPr>
              <a:t>D.C.</a:t>
            </a:r>
            <a:r>
              <a:rPr lang="en-US" sz="800" spc="-20" dirty="0">
                <a:solidFill>
                  <a:srgbClr val="4F5156"/>
                </a:solidFill>
                <a:latin typeface="Lato"/>
                <a:cs typeface="Lato"/>
              </a:rPr>
              <a:t> </a:t>
            </a:r>
          </a:p>
        </p:txBody>
      </p:sp>
      <p:sp>
        <p:nvSpPr>
          <p:cNvPr id="78" name="object 78"/>
          <p:cNvSpPr txBox="1"/>
          <p:nvPr/>
        </p:nvSpPr>
        <p:spPr>
          <a:xfrm>
            <a:off x="4084088" y="1387117"/>
            <a:ext cx="1317625" cy="260328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800" b="1" spc="-20" dirty="0">
                <a:solidFill>
                  <a:srgbClr val="4F5156"/>
                </a:solidFill>
                <a:latin typeface="Lato"/>
                <a:cs typeface="Lato"/>
              </a:rPr>
              <a:t>GBTA</a:t>
            </a:r>
            <a:r>
              <a:rPr sz="800" b="1" spc="50" dirty="0">
                <a:solidFill>
                  <a:srgbClr val="4F5156"/>
                </a:solidFill>
                <a:latin typeface="Lato"/>
                <a:cs typeface="Lato"/>
              </a:rPr>
              <a:t> </a:t>
            </a:r>
            <a:r>
              <a:rPr sz="800" b="1" dirty="0">
                <a:solidFill>
                  <a:srgbClr val="4F5156"/>
                </a:solidFill>
                <a:latin typeface="Lato"/>
                <a:cs typeface="Lato"/>
              </a:rPr>
              <a:t>Sustainability</a:t>
            </a:r>
            <a:r>
              <a:rPr sz="800" b="1" spc="55" dirty="0">
                <a:solidFill>
                  <a:srgbClr val="4F5156"/>
                </a:solidFill>
                <a:latin typeface="Lato"/>
                <a:cs typeface="Lato"/>
              </a:rPr>
              <a:t> </a:t>
            </a:r>
            <a:r>
              <a:rPr sz="800" b="1" spc="-10" dirty="0">
                <a:solidFill>
                  <a:srgbClr val="4F5156"/>
                </a:solidFill>
                <a:latin typeface="Lato"/>
                <a:cs typeface="Lato"/>
              </a:rPr>
              <a:t>Summit</a:t>
            </a:r>
            <a:endParaRPr sz="800" dirty="0">
              <a:latin typeface="Lato"/>
              <a:cs typeface="Lato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800" spc="-25" dirty="0">
                <a:solidFill>
                  <a:srgbClr val="4F5156"/>
                </a:solidFill>
                <a:latin typeface="Lato"/>
                <a:cs typeface="Lato"/>
              </a:rPr>
              <a:t>Washington,</a:t>
            </a:r>
            <a:r>
              <a:rPr sz="800" spc="40" dirty="0">
                <a:solidFill>
                  <a:srgbClr val="4F5156"/>
                </a:solidFill>
                <a:latin typeface="Lato"/>
                <a:cs typeface="Lato"/>
              </a:rPr>
              <a:t> </a:t>
            </a:r>
            <a:r>
              <a:rPr sz="800" spc="-20" dirty="0">
                <a:solidFill>
                  <a:srgbClr val="4F5156"/>
                </a:solidFill>
                <a:latin typeface="Lato"/>
                <a:cs typeface="Lato"/>
              </a:rPr>
              <a:t>D.C.</a:t>
            </a:r>
            <a:endParaRPr lang="en-US" sz="800" spc="-20" dirty="0">
              <a:solidFill>
                <a:srgbClr val="4F5156"/>
              </a:solidFill>
              <a:latin typeface="Lato"/>
              <a:cs typeface="Lato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4111394" y="3273592"/>
            <a:ext cx="1196975" cy="27241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800" b="1" spc="-20" dirty="0">
                <a:solidFill>
                  <a:srgbClr val="4F5156"/>
                </a:solidFill>
                <a:latin typeface="Lato"/>
                <a:cs typeface="Lato"/>
              </a:rPr>
              <a:t>GBTA </a:t>
            </a:r>
            <a:r>
              <a:rPr sz="800" b="1" dirty="0">
                <a:solidFill>
                  <a:srgbClr val="4F5156"/>
                </a:solidFill>
                <a:latin typeface="Lato"/>
                <a:cs typeface="Lato"/>
              </a:rPr>
              <a:t>France</a:t>
            </a:r>
            <a:r>
              <a:rPr sz="800" b="1" spc="-20" dirty="0">
                <a:solidFill>
                  <a:srgbClr val="4F5156"/>
                </a:solidFill>
                <a:latin typeface="Lato"/>
                <a:cs typeface="Lato"/>
              </a:rPr>
              <a:t> </a:t>
            </a:r>
            <a:r>
              <a:rPr sz="800" b="1" spc="-10" dirty="0">
                <a:solidFill>
                  <a:srgbClr val="4F5156"/>
                </a:solidFill>
                <a:latin typeface="Lato"/>
                <a:cs typeface="Lato"/>
              </a:rPr>
              <a:t>Masterclass</a:t>
            </a:r>
            <a:endParaRPr sz="800" dirty="0">
              <a:latin typeface="Lato"/>
              <a:cs typeface="Lato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800" spc="-10" dirty="0">
                <a:solidFill>
                  <a:srgbClr val="4F5156"/>
                </a:solidFill>
                <a:latin typeface="Lato"/>
                <a:cs typeface="Lato"/>
              </a:rPr>
              <a:t>Paris,</a:t>
            </a:r>
            <a:r>
              <a:rPr sz="800" spc="-35" dirty="0">
                <a:solidFill>
                  <a:srgbClr val="4F5156"/>
                </a:solidFill>
                <a:latin typeface="Lato"/>
                <a:cs typeface="Lato"/>
              </a:rPr>
              <a:t> </a:t>
            </a:r>
            <a:r>
              <a:rPr sz="800" spc="-10" dirty="0">
                <a:solidFill>
                  <a:srgbClr val="4F5156"/>
                </a:solidFill>
                <a:latin typeface="Lato"/>
                <a:cs typeface="Lato"/>
              </a:rPr>
              <a:t>France</a:t>
            </a:r>
            <a:endParaRPr sz="800" dirty="0">
              <a:latin typeface="Lato"/>
              <a:cs typeface="Lato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4111394" y="4452576"/>
            <a:ext cx="2261870" cy="50828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1299"/>
              </a:lnSpc>
              <a:spcBef>
                <a:spcPts val="95"/>
              </a:spcBef>
            </a:pPr>
            <a:r>
              <a:rPr sz="800" b="1" spc="-20" dirty="0">
                <a:solidFill>
                  <a:srgbClr val="4F5156"/>
                </a:solidFill>
                <a:latin typeface="Lato"/>
                <a:cs typeface="Lato"/>
              </a:rPr>
              <a:t>GBTA</a:t>
            </a:r>
            <a:r>
              <a:rPr sz="800" b="1" spc="10" dirty="0">
                <a:solidFill>
                  <a:srgbClr val="4F5156"/>
                </a:solidFill>
                <a:latin typeface="Lato"/>
                <a:cs typeface="Lato"/>
              </a:rPr>
              <a:t> </a:t>
            </a:r>
            <a:r>
              <a:rPr sz="800" b="1" dirty="0">
                <a:solidFill>
                  <a:srgbClr val="4F5156"/>
                </a:solidFill>
                <a:latin typeface="Lato"/>
                <a:cs typeface="Lato"/>
              </a:rPr>
              <a:t>Academy:</a:t>
            </a:r>
            <a:r>
              <a:rPr sz="800" b="1" spc="10" dirty="0">
                <a:solidFill>
                  <a:srgbClr val="4F5156"/>
                </a:solidFill>
                <a:latin typeface="Lato"/>
                <a:cs typeface="Lato"/>
              </a:rPr>
              <a:t> </a:t>
            </a:r>
            <a:r>
              <a:rPr sz="800" b="1" dirty="0">
                <a:solidFill>
                  <a:srgbClr val="4F5156"/>
                </a:solidFill>
                <a:latin typeface="Lato"/>
                <a:cs typeface="Lato"/>
              </a:rPr>
              <a:t>Advanced</a:t>
            </a:r>
            <a:r>
              <a:rPr sz="800" b="1" spc="15" dirty="0">
                <a:solidFill>
                  <a:srgbClr val="4F5156"/>
                </a:solidFill>
                <a:latin typeface="Lato"/>
                <a:cs typeface="Lato"/>
              </a:rPr>
              <a:t> </a:t>
            </a:r>
            <a:r>
              <a:rPr sz="800" b="1" dirty="0">
                <a:solidFill>
                  <a:srgbClr val="4F5156"/>
                </a:solidFill>
                <a:latin typeface="Lato"/>
                <a:cs typeface="Lato"/>
              </a:rPr>
              <a:t>Principles</a:t>
            </a:r>
            <a:r>
              <a:rPr sz="800" b="1" spc="10" dirty="0">
                <a:solidFill>
                  <a:srgbClr val="4F5156"/>
                </a:solidFill>
                <a:latin typeface="Lato"/>
                <a:cs typeface="Lato"/>
              </a:rPr>
              <a:t> </a:t>
            </a:r>
            <a:r>
              <a:rPr sz="800" b="1" spc="-10" dirty="0">
                <a:solidFill>
                  <a:srgbClr val="4F5156"/>
                </a:solidFill>
                <a:latin typeface="Lato"/>
                <a:cs typeface="Lato"/>
              </a:rPr>
              <a:t>of</a:t>
            </a:r>
            <a:r>
              <a:rPr sz="800" b="1" spc="10" dirty="0">
                <a:solidFill>
                  <a:srgbClr val="4F5156"/>
                </a:solidFill>
                <a:latin typeface="Lato"/>
                <a:cs typeface="Lato"/>
              </a:rPr>
              <a:t> </a:t>
            </a:r>
            <a:r>
              <a:rPr sz="800" b="1" spc="-10" dirty="0">
                <a:solidFill>
                  <a:srgbClr val="4F5156"/>
                </a:solidFill>
                <a:latin typeface="Lato"/>
                <a:cs typeface="Lato"/>
              </a:rPr>
              <a:t>Business</a:t>
            </a:r>
            <a:r>
              <a:rPr sz="800" b="1" spc="500" dirty="0">
                <a:solidFill>
                  <a:srgbClr val="4F5156"/>
                </a:solidFill>
                <a:latin typeface="Lato"/>
                <a:cs typeface="Lato"/>
              </a:rPr>
              <a:t> </a:t>
            </a:r>
            <a:r>
              <a:rPr sz="800" b="1" spc="-10" dirty="0">
                <a:solidFill>
                  <a:srgbClr val="4F5156"/>
                </a:solidFill>
                <a:latin typeface="Lato"/>
                <a:cs typeface="Lato"/>
              </a:rPr>
              <a:t>Travel</a:t>
            </a:r>
            <a:r>
              <a:rPr sz="800" b="1" spc="20" dirty="0">
                <a:solidFill>
                  <a:srgbClr val="4F5156"/>
                </a:solidFill>
                <a:latin typeface="Lato"/>
                <a:cs typeface="Lato"/>
              </a:rPr>
              <a:t> </a:t>
            </a:r>
            <a:r>
              <a:rPr sz="800" b="1" dirty="0">
                <a:solidFill>
                  <a:srgbClr val="4F5156"/>
                </a:solidFill>
                <a:latin typeface="Lato"/>
                <a:cs typeface="Lato"/>
              </a:rPr>
              <a:t>Management</a:t>
            </a:r>
            <a:r>
              <a:rPr lang="en-US" sz="800" b="1" dirty="0">
                <a:solidFill>
                  <a:srgbClr val="4F5156"/>
                </a:solidFill>
                <a:latin typeface="Lato"/>
                <a:cs typeface="Lato"/>
              </a:rPr>
              <a:t>, GLP Conclusion and Designation Kick-off</a:t>
            </a:r>
            <a:r>
              <a:rPr sz="800" b="1" spc="20" dirty="0">
                <a:solidFill>
                  <a:srgbClr val="4F5156"/>
                </a:solidFill>
                <a:latin typeface="Lato"/>
                <a:cs typeface="Lato"/>
              </a:rPr>
              <a:t> </a:t>
            </a:r>
            <a:r>
              <a:rPr sz="800" b="1" dirty="0">
                <a:solidFill>
                  <a:srgbClr val="4F5156"/>
                </a:solidFill>
                <a:latin typeface="Lato"/>
                <a:cs typeface="Lato"/>
              </a:rPr>
              <a:t>(pre-</a:t>
            </a:r>
            <a:r>
              <a:rPr sz="800" b="1" spc="-10" dirty="0">
                <a:solidFill>
                  <a:srgbClr val="4F5156"/>
                </a:solidFill>
                <a:latin typeface="Lato"/>
                <a:cs typeface="Lato"/>
              </a:rPr>
              <a:t>convention)</a:t>
            </a:r>
            <a:endParaRPr sz="800" dirty="0">
              <a:latin typeface="Lato"/>
              <a:cs typeface="Lato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800" spc="-10" dirty="0">
                <a:solidFill>
                  <a:srgbClr val="4F5156"/>
                </a:solidFill>
                <a:latin typeface="Lato"/>
                <a:cs typeface="Lato"/>
              </a:rPr>
              <a:t>Dallas,</a:t>
            </a:r>
            <a:r>
              <a:rPr sz="800" spc="-5" dirty="0">
                <a:solidFill>
                  <a:srgbClr val="4F5156"/>
                </a:solidFill>
                <a:latin typeface="Lato"/>
                <a:cs typeface="Lato"/>
              </a:rPr>
              <a:t> </a:t>
            </a:r>
            <a:r>
              <a:rPr sz="800" spc="-35" dirty="0">
                <a:solidFill>
                  <a:srgbClr val="4F5156"/>
                </a:solidFill>
                <a:latin typeface="Lato"/>
                <a:cs typeface="Lato"/>
              </a:rPr>
              <a:t>TX</a:t>
            </a:r>
            <a:endParaRPr sz="800" dirty="0">
              <a:latin typeface="Lato"/>
              <a:cs typeface="Lato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4111394" y="5011281"/>
            <a:ext cx="1456690" cy="27241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800" b="1" spc="-20" dirty="0">
                <a:solidFill>
                  <a:srgbClr val="4F5156"/>
                </a:solidFill>
                <a:latin typeface="Lato"/>
                <a:cs typeface="Lato"/>
              </a:rPr>
              <a:t>GBTA</a:t>
            </a:r>
            <a:r>
              <a:rPr sz="800" b="1" spc="-5" dirty="0">
                <a:solidFill>
                  <a:srgbClr val="4F5156"/>
                </a:solidFill>
                <a:latin typeface="Lato"/>
                <a:cs typeface="Lato"/>
              </a:rPr>
              <a:t> </a:t>
            </a:r>
            <a:r>
              <a:rPr sz="800" b="1" dirty="0">
                <a:solidFill>
                  <a:srgbClr val="4F5156"/>
                </a:solidFill>
                <a:latin typeface="Lato"/>
                <a:cs typeface="Lato"/>
              </a:rPr>
              <a:t>Annual Convention </a:t>
            </a:r>
            <a:r>
              <a:rPr sz="800" b="1" spc="-20" dirty="0">
                <a:solidFill>
                  <a:srgbClr val="4F5156"/>
                </a:solidFill>
                <a:latin typeface="Lato"/>
                <a:cs typeface="Lato"/>
              </a:rPr>
              <a:t>2023</a:t>
            </a:r>
            <a:endParaRPr sz="800">
              <a:latin typeface="Lato"/>
              <a:cs typeface="Lato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800" spc="-10" dirty="0">
                <a:solidFill>
                  <a:srgbClr val="4F5156"/>
                </a:solidFill>
                <a:latin typeface="Lato"/>
                <a:cs typeface="Lato"/>
              </a:rPr>
              <a:t>Dallas,</a:t>
            </a:r>
            <a:r>
              <a:rPr sz="800" spc="-5" dirty="0">
                <a:solidFill>
                  <a:srgbClr val="4F5156"/>
                </a:solidFill>
                <a:latin typeface="Lato"/>
                <a:cs typeface="Lato"/>
              </a:rPr>
              <a:t> </a:t>
            </a:r>
            <a:r>
              <a:rPr sz="800" spc="-35" dirty="0">
                <a:solidFill>
                  <a:srgbClr val="4F5156"/>
                </a:solidFill>
                <a:latin typeface="Lato"/>
                <a:cs typeface="Lato"/>
              </a:rPr>
              <a:t>TX</a:t>
            </a:r>
            <a:endParaRPr sz="800">
              <a:latin typeface="Lato"/>
              <a:cs typeface="Lato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4111394" y="5316684"/>
            <a:ext cx="1835150" cy="27241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800" b="1" spc="-20" dirty="0">
                <a:solidFill>
                  <a:srgbClr val="4F5156"/>
                </a:solidFill>
                <a:latin typeface="Lato"/>
                <a:cs typeface="Lato"/>
              </a:rPr>
              <a:t>GBTA</a:t>
            </a:r>
            <a:r>
              <a:rPr sz="800" b="1" spc="-5" dirty="0">
                <a:solidFill>
                  <a:srgbClr val="4F5156"/>
                </a:solidFill>
                <a:latin typeface="Lato"/>
                <a:cs typeface="Lato"/>
              </a:rPr>
              <a:t> </a:t>
            </a:r>
            <a:r>
              <a:rPr sz="800" b="1" dirty="0">
                <a:solidFill>
                  <a:srgbClr val="4F5156"/>
                </a:solidFill>
                <a:latin typeface="Lato"/>
                <a:cs typeface="Lato"/>
              </a:rPr>
              <a:t>Volunteer</a:t>
            </a:r>
            <a:r>
              <a:rPr sz="800" b="1" spc="-5" dirty="0">
                <a:solidFill>
                  <a:srgbClr val="4F5156"/>
                </a:solidFill>
                <a:latin typeface="Lato"/>
                <a:cs typeface="Lato"/>
              </a:rPr>
              <a:t> </a:t>
            </a:r>
            <a:r>
              <a:rPr sz="800" b="1" dirty="0">
                <a:solidFill>
                  <a:srgbClr val="4F5156"/>
                </a:solidFill>
                <a:latin typeface="Lato"/>
                <a:cs typeface="Lato"/>
              </a:rPr>
              <a:t>All Committee</a:t>
            </a:r>
            <a:r>
              <a:rPr sz="800" b="1" spc="-5" dirty="0">
                <a:solidFill>
                  <a:srgbClr val="4F5156"/>
                </a:solidFill>
                <a:latin typeface="Lato"/>
                <a:cs typeface="Lato"/>
              </a:rPr>
              <a:t> </a:t>
            </a:r>
            <a:r>
              <a:rPr sz="800" b="1" spc="-10" dirty="0">
                <a:solidFill>
                  <a:srgbClr val="4F5156"/>
                </a:solidFill>
                <a:latin typeface="Lato"/>
                <a:cs typeface="Lato"/>
              </a:rPr>
              <a:t>Summit</a:t>
            </a:r>
            <a:endParaRPr sz="800" dirty="0">
              <a:latin typeface="Lato"/>
              <a:cs typeface="Lato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800" spc="-10" dirty="0">
                <a:solidFill>
                  <a:srgbClr val="4F5156"/>
                </a:solidFill>
                <a:latin typeface="Lato"/>
                <a:cs typeface="Lato"/>
              </a:rPr>
              <a:t>Dallas,</a:t>
            </a:r>
            <a:r>
              <a:rPr sz="800" spc="-5" dirty="0">
                <a:solidFill>
                  <a:srgbClr val="4F5156"/>
                </a:solidFill>
                <a:latin typeface="Lato"/>
                <a:cs typeface="Lato"/>
              </a:rPr>
              <a:t> </a:t>
            </a:r>
            <a:r>
              <a:rPr sz="800" spc="-35" dirty="0">
                <a:solidFill>
                  <a:srgbClr val="4F5156"/>
                </a:solidFill>
                <a:latin typeface="Lato"/>
                <a:cs typeface="Lato"/>
              </a:rPr>
              <a:t>TX</a:t>
            </a:r>
            <a:endParaRPr sz="800" dirty="0">
              <a:latin typeface="Lato"/>
              <a:cs typeface="Lato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4111394" y="6147358"/>
            <a:ext cx="2218690" cy="2724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1299"/>
              </a:lnSpc>
              <a:spcBef>
                <a:spcPts val="95"/>
              </a:spcBef>
            </a:pPr>
            <a:r>
              <a:rPr sz="800" b="1" dirty="0">
                <a:solidFill>
                  <a:srgbClr val="4F5156"/>
                </a:solidFill>
                <a:latin typeface="Lato"/>
                <a:cs typeface="Lato"/>
              </a:rPr>
              <a:t>GTBA</a:t>
            </a:r>
            <a:r>
              <a:rPr sz="800" b="1" spc="-10" dirty="0">
                <a:solidFill>
                  <a:srgbClr val="4F5156"/>
                </a:solidFill>
                <a:latin typeface="Lato"/>
                <a:cs typeface="Lato"/>
              </a:rPr>
              <a:t> </a:t>
            </a:r>
            <a:r>
              <a:rPr sz="800" b="1" dirty="0">
                <a:solidFill>
                  <a:srgbClr val="4F5156"/>
                </a:solidFill>
                <a:latin typeface="Lato"/>
                <a:cs typeface="Lato"/>
              </a:rPr>
              <a:t>Academy:</a:t>
            </a:r>
            <a:r>
              <a:rPr sz="800" b="1" spc="-10" dirty="0">
                <a:solidFill>
                  <a:srgbClr val="4F5156"/>
                </a:solidFill>
                <a:latin typeface="Lato"/>
                <a:cs typeface="Lato"/>
              </a:rPr>
              <a:t> </a:t>
            </a:r>
            <a:r>
              <a:rPr sz="800" b="1" dirty="0">
                <a:solidFill>
                  <a:srgbClr val="4F5156"/>
                </a:solidFill>
                <a:latin typeface="Lato"/>
                <a:cs typeface="Lato"/>
              </a:rPr>
              <a:t>CCTE</a:t>
            </a:r>
            <a:r>
              <a:rPr sz="800" b="1" spc="-5" dirty="0">
                <a:solidFill>
                  <a:srgbClr val="4F5156"/>
                </a:solidFill>
                <a:latin typeface="Lato"/>
                <a:cs typeface="Lato"/>
              </a:rPr>
              <a:t> </a:t>
            </a:r>
            <a:r>
              <a:rPr sz="800" b="1" dirty="0">
                <a:solidFill>
                  <a:srgbClr val="4F5156"/>
                </a:solidFill>
                <a:latin typeface="Lato"/>
                <a:cs typeface="Lato"/>
              </a:rPr>
              <a:t>|</a:t>
            </a:r>
            <a:r>
              <a:rPr sz="800" b="1" spc="-10" dirty="0">
                <a:solidFill>
                  <a:srgbClr val="4F5156"/>
                </a:solidFill>
                <a:latin typeface="Lato"/>
                <a:cs typeface="Lato"/>
              </a:rPr>
              <a:t> </a:t>
            </a:r>
            <a:r>
              <a:rPr sz="800" b="1" dirty="0">
                <a:solidFill>
                  <a:srgbClr val="4F5156"/>
                </a:solidFill>
                <a:latin typeface="Lato"/>
                <a:cs typeface="Lato"/>
              </a:rPr>
              <a:t>Certificate</a:t>
            </a:r>
            <a:r>
              <a:rPr sz="800" b="1" spc="-5" dirty="0">
                <a:solidFill>
                  <a:srgbClr val="4F5156"/>
                </a:solidFill>
                <a:latin typeface="Lato"/>
                <a:cs typeface="Lato"/>
              </a:rPr>
              <a:t> </a:t>
            </a:r>
            <a:r>
              <a:rPr sz="800" b="1" dirty="0">
                <a:solidFill>
                  <a:srgbClr val="4F5156"/>
                </a:solidFill>
                <a:latin typeface="Lato"/>
                <a:cs typeface="Lato"/>
              </a:rPr>
              <a:t>in</a:t>
            </a:r>
            <a:r>
              <a:rPr sz="800" b="1" spc="-10" dirty="0">
                <a:solidFill>
                  <a:srgbClr val="4F5156"/>
                </a:solidFill>
                <a:latin typeface="Lato"/>
                <a:cs typeface="Lato"/>
              </a:rPr>
              <a:t> Corporate</a:t>
            </a:r>
            <a:r>
              <a:rPr sz="800" b="1" spc="500" dirty="0">
                <a:solidFill>
                  <a:srgbClr val="4F5156"/>
                </a:solidFill>
                <a:latin typeface="Lato"/>
                <a:cs typeface="Lato"/>
              </a:rPr>
              <a:t> </a:t>
            </a:r>
            <a:r>
              <a:rPr sz="800" b="1" spc="-10" dirty="0">
                <a:solidFill>
                  <a:srgbClr val="4F5156"/>
                </a:solidFill>
                <a:latin typeface="Lato"/>
                <a:cs typeface="Lato"/>
              </a:rPr>
              <a:t>Travel</a:t>
            </a:r>
            <a:r>
              <a:rPr sz="800" b="1" spc="-25" dirty="0">
                <a:solidFill>
                  <a:srgbClr val="4F5156"/>
                </a:solidFill>
                <a:latin typeface="Lato"/>
                <a:cs typeface="Lato"/>
              </a:rPr>
              <a:t> </a:t>
            </a:r>
            <a:r>
              <a:rPr sz="800" b="1" dirty="0">
                <a:solidFill>
                  <a:srgbClr val="4F5156"/>
                </a:solidFill>
                <a:latin typeface="Lato"/>
                <a:cs typeface="Lato"/>
              </a:rPr>
              <a:t>Execution</a:t>
            </a:r>
            <a:r>
              <a:rPr sz="800" b="1" spc="-20" dirty="0">
                <a:solidFill>
                  <a:srgbClr val="4F5156"/>
                </a:solidFill>
                <a:latin typeface="Lato"/>
                <a:cs typeface="Lato"/>
              </a:rPr>
              <a:t> </a:t>
            </a:r>
            <a:r>
              <a:rPr sz="800" b="1" spc="-10" dirty="0">
                <a:solidFill>
                  <a:srgbClr val="4F5156"/>
                </a:solidFill>
                <a:latin typeface="Lato"/>
                <a:cs typeface="Lato"/>
              </a:rPr>
              <a:t>(virtual)</a:t>
            </a:r>
            <a:endParaRPr sz="800">
              <a:latin typeface="Lato"/>
              <a:cs typeface="Lato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3574436" y="2871255"/>
            <a:ext cx="2919730" cy="216726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ts val="1614"/>
              </a:lnSpc>
              <a:spcBef>
                <a:spcPts val="90"/>
              </a:spcBef>
            </a:pPr>
            <a:r>
              <a:rPr sz="1450" b="1" spc="-20" dirty="0">
                <a:solidFill>
                  <a:srgbClr val="F26322"/>
                </a:solidFill>
                <a:latin typeface="Lato"/>
                <a:cs typeface="Lato"/>
              </a:rPr>
              <a:t>July</a:t>
            </a:r>
            <a:endParaRPr sz="800" dirty="0">
              <a:latin typeface="Lato"/>
              <a:cs typeface="Lato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982400" y="2395179"/>
            <a:ext cx="2275205" cy="2724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1299"/>
              </a:lnSpc>
              <a:spcBef>
                <a:spcPts val="95"/>
              </a:spcBef>
            </a:pPr>
            <a:r>
              <a:rPr sz="800" b="1" spc="-20" dirty="0">
                <a:solidFill>
                  <a:srgbClr val="4F5156"/>
                </a:solidFill>
                <a:latin typeface="Lato"/>
                <a:cs typeface="Lato"/>
              </a:rPr>
              <a:t>GBTA </a:t>
            </a:r>
            <a:r>
              <a:rPr sz="800" b="1" dirty="0">
                <a:solidFill>
                  <a:srgbClr val="4F5156"/>
                </a:solidFill>
                <a:latin typeface="Lato"/>
                <a:cs typeface="Lato"/>
              </a:rPr>
              <a:t>Academy:</a:t>
            </a:r>
            <a:r>
              <a:rPr sz="800" b="1" spc="-20" dirty="0">
                <a:solidFill>
                  <a:srgbClr val="4F5156"/>
                </a:solidFill>
                <a:latin typeface="Lato"/>
                <a:cs typeface="Lato"/>
              </a:rPr>
              <a:t> </a:t>
            </a:r>
            <a:r>
              <a:rPr sz="800" b="1" dirty="0">
                <a:solidFill>
                  <a:srgbClr val="4F5156"/>
                </a:solidFill>
                <a:latin typeface="Lato"/>
                <a:cs typeface="Lato"/>
              </a:rPr>
              <a:t>Fundamentals</a:t>
            </a:r>
            <a:r>
              <a:rPr sz="800" b="1" spc="-20" dirty="0">
                <a:solidFill>
                  <a:srgbClr val="4F5156"/>
                </a:solidFill>
                <a:latin typeface="Lato"/>
                <a:cs typeface="Lato"/>
              </a:rPr>
              <a:t> </a:t>
            </a:r>
            <a:r>
              <a:rPr sz="800" b="1" spc="-10" dirty="0">
                <a:solidFill>
                  <a:srgbClr val="4F5156"/>
                </a:solidFill>
                <a:latin typeface="Lato"/>
                <a:cs typeface="Lato"/>
              </a:rPr>
              <a:t>of</a:t>
            </a:r>
            <a:r>
              <a:rPr sz="800" b="1" spc="-15" dirty="0">
                <a:solidFill>
                  <a:srgbClr val="4F5156"/>
                </a:solidFill>
                <a:latin typeface="Lato"/>
                <a:cs typeface="Lato"/>
              </a:rPr>
              <a:t> </a:t>
            </a:r>
            <a:r>
              <a:rPr sz="800" b="1" dirty="0">
                <a:solidFill>
                  <a:srgbClr val="4F5156"/>
                </a:solidFill>
                <a:latin typeface="Lato"/>
                <a:cs typeface="Lato"/>
              </a:rPr>
              <a:t>Business</a:t>
            </a:r>
            <a:r>
              <a:rPr sz="800" b="1" spc="-20" dirty="0">
                <a:solidFill>
                  <a:srgbClr val="4F5156"/>
                </a:solidFill>
                <a:latin typeface="Lato"/>
                <a:cs typeface="Lato"/>
              </a:rPr>
              <a:t> </a:t>
            </a:r>
            <a:r>
              <a:rPr sz="800" b="1" spc="-10" dirty="0">
                <a:solidFill>
                  <a:srgbClr val="4F5156"/>
                </a:solidFill>
                <a:latin typeface="Lato"/>
                <a:cs typeface="Lato"/>
              </a:rPr>
              <a:t>Travel</a:t>
            </a:r>
            <a:r>
              <a:rPr sz="800" b="1" spc="500" dirty="0">
                <a:solidFill>
                  <a:srgbClr val="4F5156"/>
                </a:solidFill>
                <a:latin typeface="Lato"/>
                <a:cs typeface="Lato"/>
              </a:rPr>
              <a:t> </a:t>
            </a:r>
            <a:r>
              <a:rPr sz="800" b="1" dirty="0">
                <a:solidFill>
                  <a:srgbClr val="4F5156"/>
                </a:solidFill>
                <a:latin typeface="Lato"/>
                <a:cs typeface="Lato"/>
              </a:rPr>
              <a:t>Management</a:t>
            </a:r>
            <a:r>
              <a:rPr sz="800" b="1" spc="155" dirty="0">
                <a:solidFill>
                  <a:srgbClr val="4F5156"/>
                </a:solidFill>
                <a:latin typeface="Lato"/>
                <a:cs typeface="Lato"/>
              </a:rPr>
              <a:t> </a:t>
            </a:r>
            <a:r>
              <a:rPr sz="800" b="1" spc="-10" dirty="0">
                <a:solidFill>
                  <a:srgbClr val="4F5156"/>
                </a:solidFill>
                <a:latin typeface="Lato"/>
                <a:cs typeface="Lato"/>
              </a:rPr>
              <a:t>(Virtual)</a:t>
            </a:r>
            <a:endParaRPr sz="800" dirty="0">
              <a:latin typeface="Lato"/>
              <a:cs typeface="Lato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982400" y="3136887"/>
            <a:ext cx="1070610" cy="27241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800" b="1" spc="-20" dirty="0">
                <a:solidFill>
                  <a:srgbClr val="4F5156"/>
                </a:solidFill>
                <a:latin typeface="Lato"/>
                <a:cs typeface="Lato"/>
              </a:rPr>
              <a:t>GBTA</a:t>
            </a:r>
            <a:r>
              <a:rPr sz="800" b="1" spc="-5" dirty="0">
                <a:solidFill>
                  <a:srgbClr val="4F5156"/>
                </a:solidFill>
                <a:latin typeface="Lato"/>
                <a:cs typeface="Lato"/>
              </a:rPr>
              <a:t> </a:t>
            </a:r>
            <a:r>
              <a:rPr sz="800" b="1" dirty="0">
                <a:solidFill>
                  <a:srgbClr val="4F5156"/>
                </a:solidFill>
                <a:latin typeface="Lato"/>
                <a:cs typeface="Lato"/>
              </a:rPr>
              <a:t>Supplier </a:t>
            </a:r>
            <a:r>
              <a:rPr sz="800" b="1" spc="-10" dirty="0">
                <a:solidFill>
                  <a:srgbClr val="4F5156"/>
                </a:solidFill>
                <a:latin typeface="Lato"/>
                <a:cs typeface="Lato"/>
              </a:rPr>
              <a:t>Summit</a:t>
            </a:r>
            <a:endParaRPr sz="800" dirty="0">
              <a:latin typeface="Lato"/>
              <a:cs typeface="Lato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800" spc="-10" dirty="0">
                <a:solidFill>
                  <a:srgbClr val="4F5156"/>
                </a:solidFill>
                <a:latin typeface="Lato"/>
                <a:cs typeface="Lato"/>
              </a:rPr>
              <a:t>Dallas,</a:t>
            </a:r>
            <a:r>
              <a:rPr sz="800" spc="-5" dirty="0">
                <a:solidFill>
                  <a:srgbClr val="4F5156"/>
                </a:solidFill>
                <a:latin typeface="Lato"/>
                <a:cs typeface="Lato"/>
              </a:rPr>
              <a:t> </a:t>
            </a:r>
            <a:r>
              <a:rPr sz="800" spc="-35" dirty="0">
                <a:solidFill>
                  <a:srgbClr val="4F5156"/>
                </a:solidFill>
                <a:latin typeface="Lato"/>
                <a:cs typeface="Lato"/>
              </a:rPr>
              <a:t>TX</a:t>
            </a:r>
            <a:endParaRPr sz="800" dirty="0">
              <a:latin typeface="Lato"/>
              <a:cs typeface="Lato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3564500" y="4040849"/>
            <a:ext cx="3110064" cy="245580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450" b="1" spc="-10" dirty="0">
                <a:solidFill>
                  <a:srgbClr val="F26322"/>
                </a:solidFill>
                <a:latin typeface="Lato"/>
                <a:cs typeface="Lato"/>
              </a:rPr>
              <a:t>August</a:t>
            </a:r>
            <a:endParaRPr sz="1450" dirty="0">
              <a:latin typeface="Lato"/>
              <a:cs typeface="Lato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982400" y="4511772"/>
            <a:ext cx="1466215" cy="27241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800" b="1" spc="-20" dirty="0">
                <a:solidFill>
                  <a:srgbClr val="4F5156"/>
                </a:solidFill>
                <a:latin typeface="Lato"/>
                <a:cs typeface="Lato"/>
              </a:rPr>
              <a:t>GBTA</a:t>
            </a:r>
            <a:r>
              <a:rPr sz="800" b="1" spc="-30" dirty="0">
                <a:solidFill>
                  <a:srgbClr val="4F5156"/>
                </a:solidFill>
                <a:latin typeface="Lato"/>
                <a:cs typeface="Lato"/>
              </a:rPr>
              <a:t> </a:t>
            </a:r>
            <a:r>
              <a:rPr sz="800" b="1" dirty="0">
                <a:solidFill>
                  <a:srgbClr val="4F5156"/>
                </a:solidFill>
                <a:latin typeface="Lato"/>
                <a:cs typeface="Lato"/>
              </a:rPr>
              <a:t>Mexico</a:t>
            </a:r>
            <a:r>
              <a:rPr sz="800" b="1" spc="-30" dirty="0">
                <a:solidFill>
                  <a:srgbClr val="4F5156"/>
                </a:solidFill>
                <a:latin typeface="Lato"/>
                <a:cs typeface="Lato"/>
              </a:rPr>
              <a:t> </a:t>
            </a:r>
            <a:r>
              <a:rPr sz="800" b="1" dirty="0">
                <a:solidFill>
                  <a:srgbClr val="4F5156"/>
                </a:solidFill>
                <a:latin typeface="Lato"/>
                <a:cs typeface="Lato"/>
              </a:rPr>
              <a:t>Conference</a:t>
            </a:r>
            <a:r>
              <a:rPr sz="800" b="1" spc="-25" dirty="0">
                <a:solidFill>
                  <a:srgbClr val="4F5156"/>
                </a:solidFill>
                <a:latin typeface="Lato"/>
                <a:cs typeface="Lato"/>
              </a:rPr>
              <a:t> </a:t>
            </a:r>
            <a:r>
              <a:rPr sz="800" b="1" spc="-20" dirty="0">
                <a:solidFill>
                  <a:srgbClr val="4F5156"/>
                </a:solidFill>
                <a:latin typeface="Lato"/>
                <a:cs typeface="Lato"/>
              </a:rPr>
              <a:t>2023</a:t>
            </a:r>
            <a:endParaRPr sz="800" dirty="0">
              <a:latin typeface="Lato"/>
              <a:cs typeface="Lato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800" spc="-25" dirty="0">
                <a:solidFill>
                  <a:srgbClr val="4F5156"/>
                </a:solidFill>
                <a:latin typeface="Lato"/>
                <a:cs typeface="Lato"/>
              </a:rPr>
              <a:t>Mexico</a:t>
            </a:r>
            <a:r>
              <a:rPr sz="800" spc="-15" dirty="0">
                <a:solidFill>
                  <a:srgbClr val="4F5156"/>
                </a:solidFill>
                <a:latin typeface="Lato"/>
                <a:cs typeface="Lato"/>
              </a:rPr>
              <a:t> </a:t>
            </a:r>
            <a:r>
              <a:rPr sz="800" spc="-25" dirty="0">
                <a:solidFill>
                  <a:srgbClr val="4F5156"/>
                </a:solidFill>
                <a:latin typeface="Lato"/>
                <a:cs typeface="Lato"/>
              </a:rPr>
              <a:t>City,</a:t>
            </a:r>
            <a:r>
              <a:rPr sz="800" spc="-10" dirty="0">
                <a:solidFill>
                  <a:srgbClr val="4F5156"/>
                </a:solidFill>
                <a:latin typeface="Lato"/>
                <a:cs typeface="Lato"/>
              </a:rPr>
              <a:t> Mexico</a:t>
            </a:r>
            <a:endParaRPr sz="800" dirty="0">
              <a:latin typeface="Lato"/>
              <a:cs typeface="Lato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982400" y="5254867"/>
            <a:ext cx="2378820" cy="25160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1299"/>
              </a:lnSpc>
              <a:spcBef>
                <a:spcPts val="95"/>
              </a:spcBef>
            </a:pPr>
            <a:r>
              <a:rPr sz="800" b="1" spc="-20" dirty="0">
                <a:solidFill>
                  <a:srgbClr val="5D5D5D"/>
                </a:solidFill>
                <a:latin typeface="Lato"/>
                <a:cs typeface="Lato"/>
              </a:rPr>
              <a:t>GBTA</a:t>
            </a:r>
            <a:r>
              <a:rPr sz="800" b="1" spc="10" dirty="0">
                <a:solidFill>
                  <a:srgbClr val="5D5D5D"/>
                </a:solidFill>
                <a:latin typeface="Lato"/>
                <a:cs typeface="Lato"/>
              </a:rPr>
              <a:t> </a:t>
            </a:r>
            <a:r>
              <a:rPr sz="800" b="1" dirty="0">
                <a:solidFill>
                  <a:srgbClr val="5D5D5D"/>
                </a:solidFill>
                <a:latin typeface="Lato"/>
                <a:cs typeface="Lato"/>
              </a:rPr>
              <a:t>Academy:</a:t>
            </a:r>
            <a:r>
              <a:rPr sz="800" b="1" spc="10" dirty="0">
                <a:solidFill>
                  <a:srgbClr val="5D5D5D"/>
                </a:solidFill>
                <a:latin typeface="Lato"/>
                <a:cs typeface="Lato"/>
              </a:rPr>
              <a:t> </a:t>
            </a:r>
            <a:r>
              <a:rPr sz="800" b="1" dirty="0">
                <a:solidFill>
                  <a:srgbClr val="5D5D5D"/>
                </a:solidFill>
                <a:latin typeface="Lato"/>
                <a:cs typeface="Lato"/>
              </a:rPr>
              <a:t>Advanced</a:t>
            </a:r>
            <a:r>
              <a:rPr sz="800" b="1" spc="15" dirty="0">
                <a:solidFill>
                  <a:srgbClr val="5D5D5D"/>
                </a:solidFill>
                <a:latin typeface="Lato"/>
                <a:cs typeface="Lato"/>
              </a:rPr>
              <a:t> </a:t>
            </a:r>
            <a:r>
              <a:rPr sz="800" b="1" dirty="0">
                <a:solidFill>
                  <a:srgbClr val="5D5D5D"/>
                </a:solidFill>
                <a:latin typeface="Lato"/>
                <a:cs typeface="Lato"/>
              </a:rPr>
              <a:t>Principles</a:t>
            </a:r>
            <a:r>
              <a:rPr sz="800" b="1" spc="10" dirty="0">
                <a:solidFill>
                  <a:srgbClr val="5D5D5D"/>
                </a:solidFill>
                <a:latin typeface="Lato"/>
                <a:cs typeface="Lato"/>
              </a:rPr>
              <a:t> </a:t>
            </a:r>
            <a:r>
              <a:rPr sz="800" b="1" spc="-10" dirty="0">
                <a:solidFill>
                  <a:srgbClr val="5D5D5D"/>
                </a:solidFill>
                <a:latin typeface="Lato"/>
                <a:cs typeface="Lato"/>
              </a:rPr>
              <a:t>of</a:t>
            </a:r>
            <a:r>
              <a:rPr sz="800" b="1" spc="10" dirty="0">
                <a:solidFill>
                  <a:srgbClr val="5D5D5D"/>
                </a:solidFill>
                <a:latin typeface="Lato"/>
                <a:cs typeface="Lato"/>
              </a:rPr>
              <a:t> </a:t>
            </a:r>
            <a:r>
              <a:rPr sz="800" b="1" spc="-10" dirty="0">
                <a:solidFill>
                  <a:srgbClr val="5D5D5D"/>
                </a:solidFill>
                <a:latin typeface="Lato"/>
                <a:cs typeface="Lato"/>
              </a:rPr>
              <a:t>Business</a:t>
            </a:r>
            <a:r>
              <a:rPr sz="800" b="1" spc="500" dirty="0">
                <a:solidFill>
                  <a:srgbClr val="5D5D5D"/>
                </a:solidFill>
                <a:latin typeface="Lato"/>
                <a:cs typeface="Lato"/>
              </a:rPr>
              <a:t> </a:t>
            </a:r>
            <a:r>
              <a:rPr sz="800" b="1" spc="-10" dirty="0">
                <a:solidFill>
                  <a:srgbClr val="5D5D5D"/>
                </a:solidFill>
                <a:latin typeface="Lato"/>
                <a:cs typeface="Lato"/>
              </a:rPr>
              <a:t>Travel</a:t>
            </a:r>
            <a:r>
              <a:rPr sz="800" b="1" spc="-5" dirty="0">
                <a:solidFill>
                  <a:srgbClr val="5D5D5D"/>
                </a:solidFill>
                <a:latin typeface="Lato"/>
                <a:cs typeface="Lato"/>
              </a:rPr>
              <a:t> </a:t>
            </a:r>
            <a:r>
              <a:rPr sz="800" b="1" dirty="0">
                <a:solidFill>
                  <a:srgbClr val="5D5D5D"/>
                </a:solidFill>
                <a:latin typeface="Lato"/>
                <a:cs typeface="Lato"/>
              </a:rPr>
              <a:t>Management</a:t>
            </a:r>
            <a:r>
              <a:rPr sz="800" b="1" spc="-5" dirty="0">
                <a:solidFill>
                  <a:srgbClr val="5D5D5D"/>
                </a:solidFill>
                <a:latin typeface="Lato"/>
                <a:cs typeface="Lato"/>
              </a:rPr>
              <a:t> </a:t>
            </a:r>
            <a:r>
              <a:rPr sz="800" b="1" spc="-10" dirty="0">
                <a:solidFill>
                  <a:srgbClr val="5D5D5D"/>
                </a:solidFill>
                <a:latin typeface="Lato"/>
                <a:cs typeface="Lato"/>
              </a:rPr>
              <a:t>(Virtual)</a:t>
            </a:r>
            <a:r>
              <a:rPr lang="en-US" sz="800" b="1" spc="-10" dirty="0">
                <a:solidFill>
                  <a:srgbClr val="5D5D5D"/>
                </a:solidFill>
                <a:latin typeface="Lato"/>
                <a:cs typeface="Lato"/>
              </a:rPr>
              <a:t> </a:t>
            </a:r>
            <a:r>
              <a:rPr lang="en-US" sz="800" spc="-10" dirty="0">
                <a:solidFill>
                  <a:srgbClr val="5D5D5D"/>
                </a:solidFill>
                <a:latin typeface="Lato"/>
                <a:cs typeface="Lato"/>
              </a:rPr>
              <a:t>North America/LATAM</a:t>
            </a:r>
            <a:endParaRPr sz="800" dirty="0">
              <a:solidFill>
                <a:srgbClr val="5D5D5D"/>
              </a:solidFill>
              <a:latin typeface="Lato"/>
              <a:cs typeface="Lato"/>
            </a:endParaRPr>
          </a:p>
        </p:txBody>
      </p:sp>
      <p:sp>
        <p:nvSpPr>
          <p:cNvPr id="94" name="object 37">
            <a:extLst>
              <a:ext uri="{FF2B5EF4-FFF2-40B4-BE49-F238E27FC236}">
                <a16:creationId xmlns:a16="http://schemas.microsoft.com/office/drawing/2014/main" id="{BE8BAD53-2DBE-D668-0000-9E3B7BEE2E32}"/>
              </a:ext>
            </a:extLst>
          </p:cNvPr>
          <p:cNvSpPr txBox="1"/>
          <p:nvPr/>
        </p:nvSpPr>
        <p:spPr>
          <a:xfrm>
            <a:off x="6697006" y="5149726"/>
            <a:ext cx="365512" cy="137217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en-US" sz="800" b="1" spc="-25" dirty="0">
                <a:solidFill>
                  <a:srgbClr val="4F5156"/>
                </a:solidFill>
                <a:latin typeface="Lato"/>
                <a:cs typeface="Lato"/>
              </a:rPr>
              <a:t>14-16</a:t>
            </a:r>
            <a:endParaRPr sz="800" dirty="0">
              <a:latin typeface="Lato"/>
              <a:cs typeface="Lato"/>
            </a:endParaRPr>
          </a:p>
        </p:txBody>
      </p:sp>
      <p:sp>
        <p:nvSpPr>
          <p:cNvPr id="95" name="object 46">
            <a:extLst>
              <a:ext uri="{FF2B5EF4-FFF2-40B4-BE49-F238E27FC236}">
                <a16:creationId xmlns:a16="http://schemas.microsoft.com/office/drawing/2014/main" id="{52584DE4-B720-BE4A-D075-9C6A1A1AD830}"/>
              </a:ext>
            </a:extLst>
          </p:cNvPr>
          <p:cNvSpPr txBox="1"/>
          <p:nvPr/>
        </p:nvSpPr>
        <p:spPr>
          <a:xfrm>
            <a:off x="446445" y="4172896"/>
            <a:ext cx="433070" cy="260328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800" b="1" spc="5" dirty="0">
                <a:solidFill>
                  <a:srgbClr val="4F5156"/>
                </a:solidFill>
                <a:latin typeface="Lato"/>
                <a:cs typeface="Lato"/>
              </a:rPr>
              <a:t>1</a:t>
            </a:r>
            <a:r>
              <a:rPr lang="en-US" sz="800" b="1" spc="5" dirty="0">
                <a:solidFill>
                  <a:srgbClr val="4F5156"/>
                </a:solidFill>
                <a:latin typeface="Lato"/>
                <a:cs typeface="Lato"/>
              </a:rPr>
              <a:t>0, 17, 24, 31</a:t>
            </a:r>
            <a:endParaRPr sz="800" dirty="0">
              <a:latin typeface="Lato"/>
              <a:cs typeface="Lato"/>
            </a:endParaRPr>
          </a:p>
        </p:txBody>
      </p:sp>
      <p:sp>
        <p:nvSpPr>
          <p:cNvPr id="96" name="object 91">
            <a:extLst>
              <a:ext uri="{FF2B5EF4-FFF2-40B4-BE49-F238E27FC236}">
                <a16:creationId xmlns:a16="http://schemas.microsoft.com/office/drawing/2014/main" id="{DBE54AB6-D0F4-5355-5174-6B6D0283F11C}"/>
              </a:ext>
            </a:extLst>
          </p:cNvPr>
          <p:cNvSpPr txBox="1"/>
          <p:nvPr/>
        </p:nvSpPr>
        <p:spPr>
          <a:xfrm>
            <a:off x="982399" y="4172896"/>
            <a:ext cx="2378821" cy="25160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1299"/>
              </a:lnSpc>
              <a:spcBef>
                <a:spcPts val="95"/>
              </a:spcBef>
            </a:pPr>
            <a:r>
              <a:rPr sz="800" b="1" spc="-20" dirty="0">
                <a:solidFill>
                  <a:srgbClr val="5C5C5C"/>
                </a:solidFill>
                <a:latin typeface="Lato"/>
                <a:cs typeface="Lato"/>
              </a:rPr>
              <a:t>GBTA</a:t>
            </a:r>
            <a:r>
              <a:rPr sz="800" b="1" spc="10" dirty="0">
                <a:solidFill>
                  <a:srgbClr val="5C5C5C"/>
                </a:solidFill>
                <a:latin typeface="Lato"/>
                <a:cs typeface="Lato"/>
              </a:rPr>
              <a:t> </a:t>
            </a:r>
            <a:r>
              <a:rPr sz="800" b="1" dirty="0">
                <a:solidFill>
                  <a:srgbClr val="5C5C5C"/>
                </a:solidFill>
                <a:latin typeface="Lato"/>
                <a:cs typeface="Lato"/>
              </a:rPr>
              <a:t>Academy:</a:t>
            </a:r>
            <a:r>
              <a:rPr sz="800" b="1" spc="10" dirty="0">
                <a:solidFill>
                  <a:srgbClr val="5C5C5C"/>
                </a:solidFill>
                <a:latin typeface="Lato"/>
                <a:cs typeface="Lato"/>
              </a:rPr>
              <a:t> </a:t>
            </a:r>
            <a:r>
              <a:rPr sz="800" b="1" dirty="0">
                <a:solidFill>
                  <a:srgbClr val="5C5C5C"/>
                </a:solidFill>
                <a:latin typeface="Lato"/>
                <a:cs typeface="Lato"/>
              </a:rPr>
              <a:t>Advanced</a:t>
            </a:r>
            <a:r>
              <a:rPr sz="800" b="1" spc="15" dirty="0">
                <a:solidFill>
                  <a:srgbClr val="5C5C5C"/>
                </a:solidFill>
                <a:latin typeface="Lato"/>
                <a:cs typeface="Lato"/>
              </a:rPr>
              <a:t> </a:t>
            </a:r>
            <a:r>
              <a:rPr sz="800" b="1" dirty="0">
                <a:solidFill>
                  <a:srgbClr val="5C5C5C"/>
                </a:solidFill>
                <a:latin typeface="Lato"/>
                <a:cs typeface="Lato"/>
              </a:rPr>
              <a:t>Principles</a:t>
            </a:r>
            <a:r>
              <a:rPr sz="800" b="1" spc="10" dirty="0">
                <a:solidFill>
                  <a:srgbClr val="5C5C5C"/>
                </a:solidFill>
                <a:latin typeface="Lato"/>
                <a:cs typeface="Lato"/>
              </a:rPr>
              <a:t> </a:t>
            </a:r>
            <a:r>
              <a:rPr sz="800" b="1" spc="-10" dirty="0">
                <a:solidFill>
                  <a:srgbClr val="5C5C5C"/>
                </a:solidFill>
                <a:latin typeface="Lato"/>
                <a:cs typeface="Lato"/>
              </a:rPr>
              <a:t>of</a:t>
            </a:r>
            <a:r>
              <a:rPr sz="800" b="1" spc="10" dirty="0">
                <a:solidFill>
                  <a:srgbClr val="5C5C5C"/>
                </a:solidFill>
                <a:latin typeface="Lato"/>
                <a:cs typeface="Lato"/>
              </a:rPr>
              <a:t> </a:t>
            </a:r>
            <a:r>
              <a:rPr sz="800" b="1" spc="-10" dirty="0">
                <a:solidFill>
                  <a:srgbClr val="5C5C5C"/>
                </a:solidFill>
                <a:latin typeface="Lato"/>
                <a:cs typeface="Lato"/>
              </a:rPr>
              <a:t>Business</a:t>
            </a:r>
            <a:r>
              <a:rPr sz="800" b="1" spc="500" dirty="0">
                <a:solidFill>
                  <a:srgbClr val="5C5C5C"/>
                </a:solidFill>
                <a:latin typeface="Lato"/>
                <a:cs typeface="Lato"/>
              </a:rPr>
              <a:t> </a:t>
            </a:r>
            <a:r>
              <a:rPr sz="800" b="1" spc="-10" dirty="0">
                <a:solidFill>
                  <a:srgbClr val="5C5C5C"/>
                </a:solidFill>
                <a:latin typeface="Lato"/>
                <a:cs typeface="Lato"/>
              </a:rPr>
              <a:t>Travel</a:t>
            </a:r>
            <a:r>
              <a:rPr sz="800" b="1" spc="-5" dirty="0">
                <a:solidFill>
                  <a:srgbClr val="5C5C5C"/>
                </a:solidFill>
                <a:latin typeface="Lato"/>
                <a:cs typeface="Lato"/>
              </a:rPr>
              <a:t> </a:t>
            </a:r>
            <a:r>
              <a:rPr sz="800" b="1" dirty="0">
                <a:solidFill>
                  <a:srgbClr val="5C5C5C"/>
                </a:solidFill>
                <a:latin typeface="Lato"/>
                <a:cs typeface="Lato"/>
              </a:rPr>
              <a:t>Management</a:t>
            </a:r>
            <a:r>
              <a:rPr sz="800" b="1" spc="-5" dirty="0">
                <a:solidFill>
                  <a:srgbClr val="5C5C5C"/>
                </a:solidFill>
                <a:latin typeface="Lato"/>
                <a:cs typeface="Lato"/>
              </a:rPr>
              <a:t> </a:t>
            </a:r>
            <a:r>
              <a:rPr sz="800" b="1" spc="-10" dirty="0">
                <a:solidFill>
                  <a:srgbClr val="5C5C5C"/>
                </a:solidFill>
                <a:latin typeface="Lato"/>
                <a:cs typeface="Lato"/>
              </a:rPr>
              <a:t>(Virtual)</a:t>
            </a:r>
            <a:r>
              <a:rPr lang="en-US" sz="800" b="1" spc="-10" dirty="0">
                <a:solidFill>
                  <a:srgbClr val="5C5C5C"/>
                </a:solidFill>
                <a:latin typeface="Lato"/>
                <a:cs typeface="Lato"/>
              </a:rPr>
              <a:t> </a:t>
            </a:r>
            <a:r>
              <a:rPr lang="en-US" sz="800" spc="-10" dirty="0">
                <a:solidFill>
                  <a:srgbClr val="5C5C5C"/>
                </a:solidFill>
                <a:latin typeface="Lato"/>
                <a:cs typeface="Lato"/>
              </a:rPr>
              <a:t>North America/LATAM</a:t>
            </a:r>
            <a:endParaRPr sz="800" dirty="0">
              <a:solidFill>
                <a:srgbClr val="5C5C5C"/>
              </a:solidFill>
              <a:latin typeface="Lato"/>
              <a:cs typeface="Lato"/>
            </a:endParaRPr>
          </a:p>
        </p:txBody>
      </p:sp>
      <p:sp>
        <p:nvSpPr>
          <p:cNvPr id="97" name="object 46">
            <a:extLst>
              <a:ext uri="{FF2B5EF4-FFF2-40B4-BE49-F238E27FC236}">
                <a16:creationId xmlns:a16="http://schemas.microsoft.com/office/drawing/2014/main" id="{46FC1493-BA03-ED96-A63D-B0F661C3871D}"/>
              </a:ext>
            </a:extLst>
          </p:cNvPr>
          <p:cNvSpPr txBox="1"/>
          <p:nvPr/>
        </p:nvSpPr>
        <p:spPr>
          <a:xfrm>
            <a:off x="446445" y="6128856"/>
            <a:ext cx="422767" cy="137217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en-US" sz="800" b="1" spc="5" dirty="0">
                <a:solidFill>
                  <a:srgbClr val="4F5156"/>
                </a:solidFill>
                <a:latin typeface="Lato"/>
                <a:cs typeface="Lato"/>
              </a:rPr>
              <a:t>5, 12, 19 </a:t>
            </a:r>
            <a:endParaRPr sz="800" dirty="0">
              <a:latin typeface="Lato"/>
              <a:cs typeface="Lato"/>
            </a:endParaRPr>
          </a:p>
        </p:txBody>
      </p:sp>
      <p:sp>
        <p:nvSpPr>
          <p:cNvPr id="98" name="object 91">
            <a:extLst>
              <a:ext uri="{FF2B5EF4-FFF2-40B4-BE49-F238E27FC236}">
                <a16:creationId xmlns:a16="http://schemas.microsoft.com/office/drawing/2014/main" id="{F92369EC-D463-624D-CB0D-E17825D22407}"/>
              </a:ext>
            </a:extLst>
          </p:cNvPr>
          <p:cNvSpPr txBox="1"/>
          <p:nvPr/>
        </p:nvSpPr>
        <p:spPr>
          <a:xfrm>
            <a:off x="998621" y="6152595"/>
            <a:ext cx="2306320" cy="25160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1299"/>
              </a:lnSpc>
              <a:spcBef>
                <a:spcPts val="95"/>
              </a:spcBef>
            </a:pPr>
            <a:r>
              <a:rPr sz="800" b="1" dirty="0">
                <a:solidFill>
                  <a:srgbClr val="4F5156"/>
                </a:solidFill>
                <a:latin typeface="Lato"/>
                <a:cs typeface="Lato"/>
              </a:rPr>
              <a:t>GBTA Academy: </a:t>
            </a:r>
            <a:r>
              <a:rPr lang="en-US" sz="800" b="1" dirty="0">
                <a:solidFill>
                  <a:srgbClr val="4F5156"/>
                </a:solidFill>
                <a:latin typeface="Lato"/>
                <a:cs typeface="Lato"/>
              </a:rPr>
              <a:t>Fundamentals of Strategic Meetings </a:t>
            </a:r>
            <a:r>
              <a:rPr sz="800" b="1" dirty="0">
                <a:solidFill>
                  <a:srgbClr val="4F5156"/>
                </a:solidFill>
                <a:latin typeface="Lato"/>
                <a:cs typeface="Lato"/>
              </a:rPr>
              <a:t>Management (Virtual)</a:t>
            </a:r>
            <a:endParaRPr sz="800" dirty="0">
              <a:latin typeface="Lato"/>
              <a:cs typeface="Lato"/>
            </a:endParaRPr>
          </a:p>
        </p:txBody>
      </p:sp>
      <p:sp>
        <p:nvSpPr>
          <p:cNvPr id="99" name="object 43">
            <a:extLst>
              <a:ext uri="{FF2B5EF4-FFF2-40B4-BE49-F238E27FC236}">
                <a16:creationId xmlns:a16="http://schemas.microsoft.com/office/drawing/2014/main" id="{BA878F0B-74C9-6E62-5DCD-5C6927D6319A}"/>
              </a:ext>
            </a:extLst>
          </p:cNvPr>
          <p:cNvSpPr txBox="1"/>
          <p:nvPr/>
        </p:nvSpPr>
        <p:spPr>
          <a:xfrm>
            <a:off x="446445" y="1352893"/>
            <a:ext cx="382270" cy="137217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</a:pPr>
            <a:r>
              <a:rPr lang="en-US" sz="800" b="1" spc="5" dirty="0">
                <a:solidFill>
                  <a:srgbClr val="4F5156"/>
                </a:solidFill>
                <a:latin typeface="Lato"/>
                <a:cs typeface="Lato"/>
              </a:rPr>
              <a:t>20, 27</a:t>
            </a:r>
            <a:endParaRPr sz="800" dirty="0">
              <a:latin typeface="Lato"/>
              <a:cs typeface="Lato"/>
            </a:endParaRPr>
          </a:p>
        </p:txBody>
      </p:sp>
      <p:sp>
        <p:nvSpPr>
          <p:cNvPr id="100" name="object 87">
            <a:extLst>
              <a:ext uri="{FF2B5EF4-FFF2-40B4-BE49-F238E27FC236}">
                <a16:creationId xmlns:a16="http://schemas.microsoft.com/office/drawing/2014/main" id="{204DEF2F-48FD-C71E-BE59-035ED6121F69}"/>
              </a:ext>
            </a:extLst>
          </p:cNvPr>
          <p:cNvSpPr txBox="1"/>
          <p:nvPr/>
        </p:nvSpPr>
        <p:spPr>
          <a:xfrm>
            <a:off x="982400" y="1340548"/>
            <a:ext cx="2275205" cy="25167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5080">
              <a:lnSpc>
                <a:spcPct val="101299"/>
              </a:lnSpc>
              <a:spcBef>
                <a:spcPts val="95"/>
              </a:spcBef>
            </a:pPr>
            <a:r>
              <a:rPr sz="800" b="1" spc="-20" dirty="0">
                <a:solidFill>
                  <a:srgbClr val="4F5156"/>
                </a:solidFill>
                <a:latin typeface="Lato"/>
                <a:cs typeface="Lato"/>
              </a:rPr>
              <a:t>GBTA </a:t>
            </a:r>
            <a:r>
              <a:rPr sz="800" b="1" dirty="0">
                <a:solidFill>
                  <a:srgbClr val="4F5156"/>
                </a:solidFill>
                <a:latin typeface="Lato"/>
                <a:cs typeface="Lato"/>
              </a:rPr>
              <a:t>Academy:</a:t>
            </a:r>
            <a:r>
              <a:rPr sz="800" b="1" spc="-20" dirty="0">
                <a:solidFill>
                  <a:srgbClr val="4F5156"/>
                </a:solidFill>
                <a:latin typeface="Lato"/>
                <a:cs typeface="Lato"/>
              </a:rPr>
              <a:t> </a:t>
            </a:r>
            <a:r>
              <a:rPr sz="800" b="1" dirty="0">
                <a:solidFill>
                  <a:srgbClr val="4F5156"/>
                </a:solidFill>
                <a:latin typeface="Lato"/>
                <a:cs typeface="Lato"/>
              </a:rPr>
              <a:t>Fundamentals</a:t>
            </a:r>
            <a:r>
              <a:rPr sz="800" b="1" spc="-20" dirty="0">
                <a:solidFill>
                  <a:srgbClr val="4F5156"/>
                </a:solidFill>
                <a:latin typeface="Lato"/>
                <a:cs typeface="Lato"/>
              </a:rPr>
              <a:t> </a:t>
            </a:r>
            <a:r>
              <a:rPr sz="800" b="1" spc="-10" dirty="0">
                <a:solidFill>
                  <a:srgbClr val="4F5156"/>
                </a:solidFill>
                <a:latin typeface="Lato"/>
                <a:cs typeface="Lato"/>
              </a:rPr>
              <a:t>of</a:t>
            </a:r>
            <a:r>
              <a:rPr sz="800" b="1" spc="-15" dirty="0">
                <a:solidFill>
                  <a:srgbClr val="4F5156"/>
                </a:solidFill>
                <a:latin typeface="Lato"/>
                <a:cs typeface="Lato"/>
              </a:rPr>
              <a:t> </a:t>
            </a:r>
            <a:r>
              <a:rPr sz="800" b="1" dirty="0">
                <a:solidFill>
                  <a:srgbClr val="4F5156"/>
                </a:solidFill>
                <a:latin typeface="Lato"/>
                <a:cs typeface="Lato"/>
              </a:rPr>
              <a:t>Business</a:t>
            </a:r>
            <a:r>
              <a:rPr sz="800" b="1" spc="-20" dirty="0">
                <a:solidFill>
                  <a:srgbClr val="4F5156"/>
                </a:solidFill>
                <a:latin typeface="Lato"/>
                <a:cs typeface="Lato"/>
              </a:rPr>
              <a:t> </a:t>
            </a:r>
            <a:r>
              <a:rPr sz="800" b="1" spc="-10" dirty="0">
                <a:solidFill>
                  <a:srgbClr val="4F5156"/>
                </a:solidFill>
                <a:latin typeface="Lato"/>
                <a:cs typeface="Lato"/>
              </a:rPr>
              <a:t>Travel</a:t>
            </a:r>
            <a:r>
              <a:rPr sz="800" b="1" spc="500" dirty="0">
                <a:solidFill>
                  <a:srgbClr val="4F5156"/>
                </a:solidFill>
                <a:latin typeface="Lato"/>
                <a:cs typeface="Lato"/>
              </a:rPr>
              <a:t> </a:t>
            </a:r>
            <a:r>
              <a:rPr sz="800" b="1" dirty="0">
                <a:solidFill>
                  <a:srgbClr val="4F5156"/>
                </a:solidFill>
                <a:latin typeface="Lato"/>
                <a:cs typeface="Lato"/>
              </a:rPr>
              <a:t>Management</a:t>
            </a:r>
            <a:r>
              <a:rPr sz="800" b="1" spc="155" dirty="0">
                <a:solidFill>
                  <a:srgbClr val="4F5156"/>
                </a:solidFill>
                <a:latin typeface="Lato"/>
                <a:cs typeface="Lato"/>
              </a:rPr>
              <a:t> </a:t>
            </a:r>
            <a:r>
              <a:rPr sz="800" b="1" spc="-10" dirty="0">
                <a:solidFill>
                  <a:srgbClr val="4F5156"/>
                </a:solidFill>
                <a:latin typeface="Lato"/>
                <a:cs typeface="Lato"/>
              </a:rPr>
              <a:t>(Virtual)</a:t>
            </a:r>
            <a:endParaRPr sz="800" dirty="0">
              <a:latin typeface="Lato"/>
              <a:cs typeface="Lato"/>
            </a:endParaRPr>
          </a:p>
        </p:txBody>
      </p:sp>
      <p:sp>
        <p:nvSpPr>
          <p:cNvPr id="101" name="object 46">
            <a:extLst>
              <a:ext uri="{FF2B5EF4-FFF2-40B4-BE49-F238E27FC236}">
                <a16:creationId xmlns:a16="http://schemas.microsoft.com/office/drawing/2014/main" id="{D1EB4AD4-D0DC-D8C6-9154-9D863956D3D0}"/>
              </a:ext>
            </a:extLst>
          </p:cNvPr>
          <p:cNvSpPr txBox="1"/>
          <p:nvPr/>
        </p:nvSpPr>
        <p:spPr>
          <a:xfrm>
            <a:off x="3580585" y="2178260"/>
            <a:ext cx="433070" cy="260328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en-US" sz="800" b="1" spc="5" dirty="0">
                <a:solidFill>
                  <a:srgbClr val="4F5156"/>
                </a:solidFill>
                <a:latin typeface="Lato"/>
                <a:cs typeface="Lato"/>
              </a:rPr>
              <a:t>7, 14, 21, 28</a:t>
            </a:r>
            <a:endParaRPr sz="800" dirty="0">
              <a:latin typeface="Lato"/>
              <a:cs typeface="Lato"/>
            </a:endParaRPr>
          </a:p>
        </p:txBody>
      </p:sp>
      <p:sp>
        <p:nvSpPr>
          <p:cNvPr id="102" name="object 91">
            <a:extLst>
              <a:ext uri="{FF2B5EF4-FFF2-40B4-BE49-F238E27FC236}">
                <a16:creationId xmlns:a16="http://schemas.microsoft.com/office/drawing/2014/main" id="{9A3684C9-F874-A4CA-C9BE-2386398C50EA}"/>
              </a:ext>
            </a:extLst>
          </p:cNvPr>
          <p:cNvSpPr txBox="1"/>
          <p:nvPr/>
        </p:nvSpPr>
        <p:spPr>
          <a:xfrm>
            <a:off x="4091768" y="2163771"/>
            <a:ext cx="2261870" cy="25160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1299"/>
              </a:lnSpc>
              <a:spcBef>
                <a:spcPts val="95"/>
              </a:spcBef>
            </a:pPr>
            <a:r>
              <a:rPr sz="800" b="1" dirty="0">
                <a:solidFill>
                  <a:srgbClr val="5C5C5C"/>
                </a:solidFill>
                <a:latin typeface="Lato"/>
                <a:cs typeface="Lato"/>
              </a:rPr>
              <a:t>GBTA Academy: Advanced Principles of Business Travel Management (Virtual)</a:t>
            </a:r>
            <a:r>
              <a:rPr lang="en-US" sz="800" b="1" dirty="0">
                <a:solidFill>
                  <a:srgbClr val="5C5C5C"/>
                </a:solidFill>
                <a:latin typeface="Lato"/>
                <a:cs typeface="Lato"/>
              </a:rPr>
              <a:t> EMEA/APAC</a:t>
            </a:r>
            <a:endParaRPr sz="800" b="1" dirty="0">
              <a:solidFill>
                <a:srgbClr val="5C5C5C"/>
              </a:solidFill>
              <a:latin typeface="Lato"/>
              <a:cs typeface="Lato"/>
            </a:endParaRPr>
          </a:p>
        </p:txBody>
      </p:sp>
      <p:sp>
        <p:nvSpPr>
          <p:cNvPr id="103" name="object 43">
            <a:extLst>
              <a:ext uri="{FF2B5EF4-FFF2-40B4-BE49-F238E27FC236}">
                <a16:creationId xmlns:a16="http://schemas.microsoft.com/office/drawing/2014/main" id="{1A51ACBC-535A-EAF5-1D9C-4EC89EB3FD7A}"/>
              </a:ext>
            </a:extLst>
          </p:cNvPr>
          <p:cNvSpPr txBox="1"/>
          <p:nvPr/>
        </p:nvSpPr>
        <p:spPr>
          <a:xfrm>
            <a:off x="3573944" y="3647003"/>
            <a:ext cx="382270" cy="260328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en-US" sz="800" b="1" spc="5" dirty="0">
                <a:solidFill>
                  <a:srgbClr val="4F5156"/>
                </a:solidFill>
                <a:latin typeface="Lato"/>
                <a:cs typeface="Lato"/>
              </a:rPr>
              <a:t>7, 14, 21, 28</a:t>
            </a:r>
            <a:endParaRPr sz="800" dirty="0">
              <a:latin typeface="Lato"/>
              <a:cs typeface="Lato"/>
            </a:endParaRPr>
          </a:p>
        </p:txBody>
      </p:sp>
      <p:sp>
        <p:nvSpPr>
          <p:cNvPr id="104" name="object 87">
            <a:extLst>
              <a:ext uri="{FF2B5EF4-FFF2-40B4-BE49-F238E27FC236}">
                <a16:creationId xmlns:a16="http://schemas.microsoft.com/office/drawing/2014/main" id="{2AF53F20-D2B4-34BD-3B74-1D4F21071752}"/>
              </a:ext>
            </a:extLst>
          </p:cNvPr>
          <p:cNvSpPr txBox="1"/>
          <p:nvPr/>
        </p:nvSpPr>
        <p:spPr>
          <a:xfrm>
            <a:off x="4131456" y="3634658"/>
            <a:ext cx="2275205" cy="2724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1299"/>
              </a:lnSpc>
              <a:spcBef>
                <a:spcPts val="95"/>
              </a:spcBef>
            </a:pPr>
            <a:r>
              <a:rPr sz="800" b="1" spc="-20" dirty="0">
                <a:solidFill>
                  <a:srgbClr val="4F5156"/>
                </a:solidFill>
                <a:latin typeface="Lato"/>
                <a:cs typeface="Lato"/>
              </a:rPr>
              <a:t>GBTA </a:t>
            </a:r>
            <a:r>
              <a:rPr sz="800" b="1" dirty="0">
                <a:solidFill>
                  <a:srgbClr val="4F5156"/>
                </a:solidFill>
                <a:latin typeface="Lato"/>
                <a:cs typeface="Lato"/>
              </a:rPr>
              <a:t>Academy:</a:t>
            </a:r>
            <a:r>
              <a:rPr sz="800" b="1" spc="-20" dirty="0">
                <a:solidFill>
                  <a:srgbClr val="4F5156"/>
                </a:solidFill>
                <a:latin typeface="Lato"/>
                <a:cs typeface="Lato"/>
              </a:rPr>
              <a:t> </a:t>
            </a:r>
            <a:r>
              <a:rPr sz="800" b="1" dirty="0">
                <a:solidFill>
                  <a:srgbClr val="4F5156"/>
                </a:solidFill>
                <a:latin typeface="Lato"/>
                <a:cs typeface="Lato"/>
              </a:rPr>
              <a:t>Fundamentals</a:t>
            </a:r>
            <a:r>
              <a:rPr sz="800" b="1" spc="-20" dirty="0">
                <a:solidFill>
                  <a:srgbClr val="4F5156"/>
                </a:solidFill>
                <a:latin typeface="Lato"/>
                <a:cs typeface="Lato"/>
              </a:rPr>
              <a:t> </a:t>
            </a:r>
            <a:r>
              <a:rPr sz="800" b="1" spc="-10" dirty="0">
                <a:solidFill>
                  <a:srgbClr val="4F5156"/>
                </a:solidFill>
                <a:latin typeface="Lato"/>
                <a:cs typeface="Lato"/>
              </a:rPr>
              <a:t>of</a:t>
            </a:r>
            <a:r>
              <a:rPr sz="800" b="1" spc="-15" dirty="0">
                <a:solidFill>
                  <a:srgbClr val="4F5156"/>
                </a:solidFill>
                <a:latin typeface="Lato"/>
                <a:cs typeface="Lato"/>
              </a:rPr>
              <a:t> </a:t>
            </a:r>
            <a:r>
              <a:rPr sz="800" b="1" dirty="0">
                <a:solidFill>
                  <a:srgbClr val="4F5156"/>
                </a:solidFill>
                <a:latin typeface="Lato"/>
                <a:cs typeface="Lato"/>
              </a:rPr>
              <a:t>Business</a:t>
            </a:r>
            <a:r>
              <a:rPr sz="800" b="1" spc="-20" dirty="0">
                <a:solidFill>
                  <a:srgbClr val="4F5156"/>
                </a:solidFill>
                <a:latin typeface="Lato"/>
                <a:cs typeface="Lato"/>
              </a:rPr>
              <a:t> </a:t>
            </a:r>
            <a:r>
              <a:rPr sz="800" b="1" spc="-10" dirty="0">
                <a:solidFill>
                  <a:srgbClr val="4F5156"/>
                </a:solidFill>
                <a:latin typeface="Lato"/>
                <a:cs typeface="Lato"/>
              </a:rPr>
              <a:t>Travel</a:t>
            </a:r>
            <a:r>
              <a:rPr sz="800" b="1" spc="500" dirty="0">
                <a:solidFill>
                  <a:srgbClr val="4F5156"/>
                </a:solidFill>
                <a:latin typeface="Lato"/>
                <a:cs typeface="Lato"/>
              </a:rPr>
              <a:t> </a:t>
            </a:r>
            <a:r>
              <a:rPr sz="800" b="1" dirty="0">
                <a:solidFill>
                  <a:srgbClr val="4F5156"/>
                </a:solidFill>
                <a:latin typeface="Lato"/>
                <a:cs typeface="Lato"/>
              </a:rPr>
              <a:t>Management</a:t>
            </a:r>
            <a:r>
              <a:rPr sz="800" b="1" spc="155" dirty="0">
                <a:solidFill>
                  <a:srgbClr val="4F5156"/>
                </a:solidFill>
                <a:latin typeface="Lato"/>
                <a:cs typeface="Lato"/>
              </a:rPr>
              <a:t> </a:t>
            </a:r>
            <a:r>
              <a:rPr sz="800" b="1" spc="-10" dirty="0">
                <a:solidFill>
                  <a:srgbClr val="4F5156"/>
                </a:solidFill>
                <a:latin typeface="Lato"/>
                <a:cs typeface="Lato"/>
              </a:rPr>
              <a:t>(Virtual)</a:t>
            </a:r>
            <a:endParaRPr sz="800" dirty="0">
              <a:latin typeface="Lato"/>
              <a:cs typeface="Lato"/>
            </a:endParaRPr>
          </a:p>
        </p:txBody>
      </p:sp>
      <p:sp>
        <p:nvSpPr>
          <p:cNvPr id="92" name="object 46">
            <a:extLst>
              <a:ext uri="{FF2B5EF4-FFF2-40B4-BE49-F238E27FC236}">
                <a16:creationId xmlns:a16="http://schemas.microsoft.com/office/drawing/2014/main" id="{74BB6574-0D7E-3346-924F-F17C694A72C5}"/>
              </a:ext>
            </a:extLst>
          </p:cNvPr>
          <p:cNvSpPr txBox="1"/>
          <p:nvPr/>
        </p:nvSpPr>
        <p:spPr>
          <a:xfrm>
            <a:off x="446445" y="6814052"/>
            <a:ext cx="422767" cy="137217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en-US" sz="800" b="1" spc="5" dirty="0">
                <a:solidFill>
                  <a:srgbClr val="4F5156"/>
                </a:solidFill>
                <a:latin typeface="Lato"/>
                <a:cs typeface="Lato"/>
              </a:rPr>
              <a:t>23-24</a:t>
            </a:r>
            <a:endParaRPr sz="800" dirty="0">
              <a:latin typeface="Lato"/>
              <a:cs typeface="Lato"/>
            </a:endParaRPr>
          </a:p>
        </p:txBody>
      </p:sp>
      <p:sp>
        <p:nvSpPr>
          <p:cNvPr id="93" name="object 91">
            <a:extLst>
              <a:ext uri="{FF2B5EF4-FFF2-40B4-BE49-F238E27FC236}">
                <a16:creationId xmlns:a16="http://schemas.microsoft.com/office/drawing/2014/main" id="{08E3F746-39CA-2449-B479-1F91CB8F1C73}"/>
              </a:ext>
            </a:extLst>
          </p:cNvPr>
          <p:cNvSpPr txBox="1"/>
          <p:nvPr/>
        </p:nvSpPr>
        <p:spPr>
          <a:xfrm>
            <a:off x="982399" y="6814052"/>
            <a:ext cx="2306320" cy="12734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1299"/>
              </a:lnSpc>
              <a:spcBef>
                <a:spcPts val="95"/>
              </a:spcBef>
            </a:pPr>
            <a:r>
              <a:rPr lang="en-US" sz="800" b="1" dirty="0">
                <a:solidFill>
                  <a:srgbClr val="4F5156"/>
                </a:solidFill>
                <a:latin typeface="Lato"/>
                <a:cs typeface="Lato"/>
              </a:rPr>
              <a:t>Ladders Summit New Orleans</a:t>
            </a:r>
            <a:endParaRPr sz="800" dirty="0">
              <a:latin typeface="Lato"/>
              <a:cs typeface="Lato"/>
            </a:endParaRPr>
          </a:p>
        </p:txBody>
      </p:sp>
      <p:sp>
        <p:nvSpPr>
          <p:cNvPr id="105" name="object 41">
            <a:extLst>
              <a:ext uri="{FF2B5EF4-FFF2-40B4-BE49-F238E27FC236}">
                <a16:creationId xmlns:a16="http://schemas.microsoft.com/office/drawing/2014/main" id="{7744329F-AAB9-CB4A-B27A-F13B457ED4FB}"/>
              </a:ext>
            </a:extLst>
          </p:cNvPr>
          <p:cNvSpPr txBox="1"/>
          <p:nvPr/>
        </p:nvSpPr>
        <p:spPr>
          <a:xfrm>
            <a:off x="6677580" y="7060411"/>
            <a:ext cx="231140" cy="137217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en-US" sz="800" b="1" spc="-25" dirty="0">
                <a:solidFill>
                  <a:srgbClr val="4F5156"/>
                </a:solidFill>
                <a:latin typeface="Lato"/>
                <a:cs typeface="Lato"/>
              </a:rPr>
              <a:t>TBD</a:t>
            </a:r>
            <a:endParaRPr sz="800" dirty="0">
              <a:latin typeface="Lato"/>
              <a:cs typeface="Lato"/>
            </a:endParaRPr>
          </a:p>
        </p:txBody>
      </p:sp>
      <p:sp>
        <p:nvSpPr>
          <p:cNvPr id="10" name="object 37">
            <a:extLst>
              <a:ext uri="{FF2B5EF4-FFF2-40B4-BE49-F238E27FC236}">
                <a16:creationId xmlns:a16="http://schemas.microsoft.com/office/drawing/2014/main" id="{05798D2A-83D7-279E-D396-DF428D48D2AA}"/>
              </a:ext>
            </a:extLst>
          </p:cNvPr>
          <p:cNvSpPr txBox="1"/>
          <p:nvPr/>
        </p:nvSpPr>
        <p:spPr>
          <a:xfrm>
            <a:off x="6698122" y="1698611"/>
            <a:ext cx="264182" cy="137217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en-GB" sz="800" b="1" spc="-25" dirty="0">
                <a:solidFill>
                  <a:srgbClr val="4F5156"/>
                </a:solidFill>
                <a:latin typeface="Lato"/>
                <a:cs typeface="Lato"/>
              </a:rPr>
              <a:t>4 </a:t>
            </a:r>
            <a:endParaRPr sz="800" dirty="0">
              <a:latin typeface="Lato"/>
              <a:cs typeface="Lato"/>
            </a:endParaRPr>
          </a:p>
        </p:txBody>
      </p:sp>
      <p:sp>
        <p:nvSpPr>
          <p:cNvPr id="13" name="object 55">
            <a:extLst>
              <a:ext uri="{FF2B5EF4-FFF2-40B4-BE49-F238E27FC236}">
                <a16:creationId xmlns:a16="http://schemas.microsoft.com/office/drawing/2014/main" id="{2A94012B-9337-ADDA-EB4F-C19F55844AF1}"/>
              </a:ext>
            </a:extLst>
          </p:cNvPr>
          <p:cNvSpPr txBox="1"/>
          <p:nvPr/>
        </p:nvSpPr>
        <p:spPr>
          <a:xfrm>
            <a:off x="7223300" y="1698286"/>
            <a:ext cx="1652905" cy="396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1299"/>
              </a:lnSpc>
              <a:spcBef>
                <a:spcPts val="95"/>
              </a:spcBef>
            </a:pPr>
            <a:r>
              <a:rPr sz="800" b="1" spc="-20" dirty="0">
                <a:solidFill>
                  <a:srgbClr val="4F5156"/>
                </a:solidFill>
                <a:latin typeface="Lato"/>
                <a:cs typeface="Lato"/>
              </a:rPr>
              <a:t>GBTA</a:t>
            </a:r>
            <a:r>
              <a:rPr sz="800" b="1" spc="-5" dirty="0">
                <a:solidFill>
                  <a:srgbClr val="4F5156"/>
                </a:solidFill>
                <a:latin typeface="Lato"/>
                <a:cs typeface="Lato"/>
              </a:rPr>
              <a:t> </a:t>
            </a:r>
            <a:r>
              <a:rPr sz="800" b="1" dirty="0">
                <a:solidFill>
                  <a:srgbClr val="4F5156"/>
                </a:solidFill>
                <a:latin typeface="Lato"/>
                <a:cs typeface="Lato"/>
              </a:rPr>
              <a:t>France Carrefour des </a:t>
            </a:r>
            <a:r>
              <a:rPr sz="800" b="1" spc="-10" dirty="0">
                <a:solidFill>
                  <a:srgbClr val="4F5156"/>
                </a:solidFill>
                <a:latin typeface="Lato"/>
                <a:cs typeface="Lato"/>
              </a:rPr>
              <a:t>Experts</a:t>
            </a:r>
            <a:r>
              <a:rPr sz="800" b="1" spc="500" dirty="0">
                <a:solidFill>
                  <a:srgbClr val="4F5156"/>
                </a:solidFill>
                <a:latin typeface="Lato"/>
                <a:cs typeface="Lato"/>
              </a:rPr>
              <a:t> </a:t>
            </a:r>
            <a:r>
              <a:rPr sz="800" b="1" spc="-10" dirty="0">
                <a:solidFill>
                  <a:srgbClr val="4F5156"/>
                </a:solidFill>
                <a:latin typeface="Lato"/>
                <a:cs typeface="Lato"/>
              </a:rPr>
              <a:t>Travel</a:t>
            </a:r>
            <a:r>
              <a:rPr sz="800" b="1" spc="-35" dirty="0">
                <a:solidFill>
                  <a:srgbClr val="4F5156"/>
                </a:solidFill>
                <a:latin typeface="Lato"/>
                <a:cs typeface="Lato"/>
              </a:rPr>
              <a:t> </a:t>
            </a:r>
            <a:r>
              <a:rPr sz="800" b="1" dirty="0">
                <a:solidFill>
                  <a:srgbClr val="4F5156"/>
                </a:solidFill>
                <a:latin typeface="Lato"/>
                <a:cs typeface="Lato"/>
              </a:rPr>
              <a:t>&amp;</a:t>
            </a:r>
            <a:r>
              <a:rPr sz="800" b="1" spc="-30" dirty="0">
                <a:solidFill>
                  <a:srgbClr val="4F5156"/>
                </a:solidFill>
                <a:latin typeface="Lato"/>
                <a:cs typeface="Lato"/>
              </a:rPr>
              <a:t> </a:t>
            </a:r>
            <a:r>
              <a:rPr sz="800" b="1" spc="-20" dirty="0">
                <a:solidFill>
                  <a:srgbClr val="4F5156"/>
                </a:solidFill>
                <a:latin typeface="Lato"/>
                <a:cs typeface="Lato"/>
              </a:rPr>
              <a:t>MICE</a:t>
            </a:r>
            <a:r>
              <a:rPr lang="en-GB" sz="800" b="1" spc="-20" dirty="0">
                <a:solidFill>
                  <a:srgbClr val="4F5156"/>
                </a:solidFill>
                <a:latin typeface="Lato"/>
                <a:cs typeface="Lato"/>
              </a:rPr>
              <a:t> - IFTM</a:t>
            </a:r>
            <a:endParaRPr sz="800" dirty="0">
              <a:latin typeface="Lato"/>
              <a:cs typeface="Lato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800" spc="-10" dirty="0">
                <a:solidFill>
                  <a:srgbClr val="4F5156"/>
                </a:solidFill>
                <a:latin typeface="Lato"/>
                <a:cs typeface="Lato"/>
              </a:rPr>
              <a:t>Paris,</a:t>
            </a:r>
            <a:r>
              <a:rPr sz="800" spc="-35" dirty="0">
                <a:solidFill>
                  <a:srgbClr val="4F5156"/>
                </a:solidFill>
                <a:latin typeface="Lato"/>
                <a:cs typeface="Lato"/>
              </a:rPr>
              <a:t> </a:t>
            </a:r>
            <a:r>
              <a:rPr sz="800" spc="-10" dirty="0">
                <a:solidFill>
                  <a:srgbClr val="4F5156"/>
                </a:solidFill>
                <a:latin typeface="Lato"/>
                <a:cs typeface="Lato"/>
              </a:rPr>
              <a:t>France</a:t>
            </a:r>
            <a:endParaRPr sz="800" dirty="0">
              <a:latin typeface="Lato"/>
              <a:cs typeface="Lato"/>
            </a:endParaRPr>
          </a:p>
        </p:txBody>
      </p:sp>
      <p:sp>
        <p:nvSpPr>
          <p:cNvPr id="16" name="object 74">
            <a:extLst>
              <a:ext uri="{FF2B5EF4-FFF2-40B4-BE49-F238E27FC236}">
                <a16:creationId xmlns:a16="http://schemas.microsoft.com/office/drawing/2014/main" id="{E90C21DA-7FCF-94BD-ECBD-75D31D2B64D6}"/>
              </a:ext>
            </a:extLst>
          </p:cNvPr>
          <p:cNvSpPr txBox="1"/>
          <p:nvPr/>
        </p:nvSpPr>
        <p:spPr>
          <a:xfrm>
            <a:off x="3564500" y="6696807"/>
            <a:ext cx="300990" cy="137217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en-GB" sz="800" b="1" spc="-25" dirty="0">
                <a:solidFill>
                  <a:srgbClr val="4F5156"/>
                </a:solidFill>
                <a:latin typeface="Lato"/>
                <a:cs typeface="Lato"/>
              </a:rPr>
              <a:t>18-20</a:t>
            </a:r>
            <a:endParaRPr sz="800" dirty="0">
              <a:latin typeface="Lato"/>
              <a:cs typeface="Lato"/>
            </a:endParaRPr>
          </a:p>
        </p:txBody>
      </p:sp>
      <p:sp>
        <p:nvSpPr>
          <p:cNvPr id="4" name="object 42">
            <a:extLst>
              <a:ext uri="{FF2B5EF4-FFF2-40B4-BE49-F238E27FC236}">
                <a16:creationId xmlns:a16="http://schemas.microsoft.com/office/drawing/2014/main" id="{F0632F44-F95B-FF2F-93BD-864402B6762B}"/>
              </a:ext>
            </a:extLst>
          </p:cNvPr>
          <p:cNvSpPr txBox="1"/>
          <p:nvPr/>
        </p:nvSpPr>
        <p:spPr>
          <a:xfrm>
            <a:off x="446445" y="2717205"/>
            <a:ext cx="218078" cy="137217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en-GB" sz="800" b="1" spc="5" dirty="0">
                <a:solidFill>
                  <a:srgbClr val="4F5156"/>
                </a:solidFill>
                <a:latin typeface="Lato"/>
                <a:cs typeface="Lato"/>
              </a:rPr>
              <a:t>14</a:t>
            </a:r>
            <a:endParaRPr sz="800" dirty="0">
              <a:latin typeface="Lato"/>
              <a:cs typeface="Lato"/>
            </a:endParaRPr>
          </a:p>
        </p:txBody>
      </p:sp>
      <p:sp>
        <p:nvSpPr>
          <p:cNvPr id="7" name="object 85">
            <a:extLst>
              <a:ext uri="{FF2B5EF4-FFF2-40B4-BE49-F238E27FC236}">
                <a16:creationId xmlns:a16="http://schemas.microsoft.com/office/drawing/2014/main" id="{6EA93E22-4C9C-948E-FF36-073D812B9B48}"/>
              </a:ext>
            </a:extLst>
          </p:cNvPr>
          <p:cNvSpPr txBox="1"/>
          <p:nvPr/>
        </p:nvSpPr>
        <p:spPr>
          <a:xfrm>
            <a:off x="982400" y="2717205"/>
            <a:ext cx="1652905" cy="396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1299"/>
              </a:lnSpc>
              <a:spcBef>
                <a:spcPts val="95"/>
              </a:spcBef>
            </a:pPr>
            <a:r>
              <a:rPr sz="800" b="1" spc="-20" dirty="0">
                <a:solidFill>
                  <a:srgbClr val="4F5156"/>
                </a:solidFill>
                <a:latin typeface="Lato"/>
                <a:cs typeface="Lato"/>
              </a:rPr>
              <a:t>GBTA</a:t>
            </a:r>
            <a:r>
              <a:rPr sz="800" b="1" spc="-5" dirty="0">
                <a:solidFill>
                  <a:srgbClr val="4F5156"/>
                </a:solidFill>
                <a:latin typeface="Lato"/>
                <a:cs typeface="Lato"/>
              </a:rPr>
              <a:t> </a:t>
            </a:r>
            <a:r>
              <a:rPr sz="800" b="1" dirty="0">
                <a:solidFill>
                  <a:srgbClr val="4F5156"/>
                </a:solidFill>
                <a:latin typeface="Lato"/>
                <a:cs typeface="Lato"/>
              </a:rPr>
              <a:t>France Carrefour des </a:t>
            </a:r>
            <a:r>
              <a:rPr sz="800" b="1" spc="-10" dirty="0">
                <a:solidFill>
                  <a:srgbClr val="4F5156"/>
                </a:solidFill>
                <a:latin typeface="Lato"/>
                <a:cs typeface="Lato"/>
              </a:rPr>
              <a:t>Experts</a:t>
            </a:r>
            <a:r>
              <a:rPr sz="800" b="1" spc="500" dirty="0">
                <a:solidFill>
                  <a:srgbClr val="4F5156"/>
                </a:solidFill>
                <a:latin typeface="Lato"/>
                <a:cs typeface="Lato"/>
              </a:rPr>
              <a:t> </a:t>
            </a:r>
            <a:r>
              <a:rPr sz="800" b="1" spc="-10" dirty="0">
                <a:solidFill>
                  <a:srgbClr val="4F5156"/>
                </a:solidFill>
                <a:latin typeface="Lato"/>
                <a:cs typeface="Lato"/>
              </a:rPr>
              <a:t>Travel</a:t>
            </a:r>
            <a:r>
              <a:rPr sz="800" b="1" spc="-35" dirty="0">
                <a:solidFill>
                  <a:srgbClr val="4F5156"/>
                </a:solidFill>
                <a:latin typeface="Lato"/>
                <a:cs typeface="Lato"/>
              </a:rPr>
              <a:t> </a:t>
            </a:r>
            <a:r>
              <a:rPr sz="800" b="1" dirty="0">
                <a:solidFill>
                  <a:srgbClr val="4F5156"/>
                </a:solidFill>
                <a:latin typeface="Lato"/>
                <a:cs typeface="Lato"/>
              </a:rPr>
              <a:t>&amp;</a:t>
            </a:r>
            <a:r>
              <a:rPr sz="800" b="1" spc="-30" dirty="0">
                <a:solidFill>
                  <a:srgbClr val="4F5156"/>
                </a:solidFill>
                <a:latin typeface="Lato"/>
                <a:cs typeface="Lato"/>
              </a:rPr>
              <a:t> </a:t>
            </a:r>
            <a:r>
              <a:rPr sz="800" b="1" spc="-20" dirty="0">
                <a:solidFill>
                  <a:srgbClr val="4F5156"/>
                </a:solidFill>
                <a:latin typeface="Lato"/>
                <a:cs typeface="Lato"/>
              </a:rPr>
              <a:t>MICE</a:t>
            </a:r>
            <a:endParaRPr sz="800" dirty="0">
              <a:latin typeface="Lato"/>
              <a:cs typeface="Lato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800" spc="-10" dirty="0">
                <a:solidFill>
                  <a:srgbClr val="4F5156"/>
                </a:solidFill>
                <a:latin typeface="Lato"/>
                <a:cs typeface="Lato"/>
              </a:rPr>
              <a:t>Paris,</a:t>
            </a:r>
            <a:r>
              <a:rPr sz="800" spc="-35" dirty="0">
                <a:solidFill>
                  <a:srgbClr val="4F5156"/>
                </a:solidFill>
                <a:latin typeface="Lato"/>
                <a:cs typeface="Lato"/>
              </a:rPr>
              <a:t> </a:t>
            </a:r>
            <a:r>
              <a:rPr sz="800" spc="-10" dirty="0">
                <a:solidFill>
                  <a:srgbClr val="4F5156"/>
                </a:solidFill>
                <a:latin typeface="Lato"/>
                <a:cs typeface="Lato"/>
              </a:rPr>
              <a:t>France</a:t>
            </a:r>
            <a:endParaRPr sz="800" dirty="0">
              <a:latin typeface="Lato"/>
              <a:cs typeface="Lato"/>
            </a:endParaRPr>
          </a:p>
        </p:txBody>
      </p:sp>
      <p:sp>
        <p:nvSpPr>
          <p:cNvPr id="19" name="object 69">
            <a:extLst>
              <a:ext uri="{FF2B5EF4-FFF2-40B4-BE49-F238E27FC236}">
                <a16:creationId xmlns:a16="http://schemas.microsoft.com/office/drawing/2014/main" id="{8737AEAD-0138-C791-1824-C96DC6168D3F}"/>
              </a:ext>
            </a:extLst>
          </p:cNvPr>
          <p:cNvSpPr txBox="1"/>
          <p:nvPr/>
        </p:nvSpPr>
        <p:spPr>
          <a:xfrm>
            <a:off x="3573944" y="2537392"/>
            <a:ext cx="164405" cy="137217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en-US" sz="800" b="1" spc="5" dirty="0">
                <a:solidFill>
                  <a:srgbClr val="4F5156"/>
                </a:solidFill>
                <a:latin typeface="Lato"/>
                <a:cs typeface="Lato"/>
              </a:rPr>
              <a:t>29</a:t>
            </a:r>
            <a:endParaRPr sz="800" dirty="0">
              <a:latin typeface="Lato"/>
              <a:cs typeface="Lato"/>
            </a:endParaRPr>
          </a:p>
        </p:txBody>
      </p:sp>
      <p:sp>
        <p:nvSpPr>
          <p:cNvPr id="22" name="object 78">
            <a:extLst>
              <a:ext uri="{FF2B5EF4-FFF2-40B4-BE49-F238E27FC236}">
                <a16:creationId xmlns:a16="http://schemas.microsoft.com/office/drawing/2014/main" id="{FEF31C41-DC6E-2E71-5146-B69409C62F99}"/>
              </a:ext>
            </a:extLst>
          </p:cNvPr>
          <p:cNvSpPr txBox="1"/>
          <p:nvPr/>
        </p:nvSpPr>
        <p:spPr>
          <a:xfrm>
            <a:off x="4089990" y="2521588"/>
            <a:ext cx="1895314" cy="137217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en-PH" sz="800" b="1" i="0" dirty="0">
                <a:solidFill>
                  <a:srgbClr val="5C5C5C"/>
                </a:solidFill>
                <a:effectLst/>
                <a:latin typeface="Lato" panose="020F0502020204030203" pitchFamily="34" charset="77"/>
              </a:rPr>
              <a:t>Buenos Aires Business Travel Forum</a:t>
            </a:r>
          </a:p>
        </p:txBody>
      </p:sp>
      <p:sp>
        <p:nvSpPr>
          <p:cNvPr id="37" name="object 34">
            <a:extLst>
              <a:ext uri="{FF2B5EF4-FFF2-40B4-BE49-F238E27FC236}">
                <a16:creationId xmlns:a16="http://schemas.microsoft.com/office/drawing/2014/main" id="{E757E52D-80E7-5AEA-986A-0D2C9BC281B4}"/>
              </a:ext>
            </a:extLst>
          </p:cNvPr>
          <p:cNvSpPr txBox="1"/>
          <p:nvPr/>
        </p:nvSpPr>
        <p:spPr>
          <a:xfrm>
            <a:off x="6684500" y="2681319"/>
            <a:ext cx="196850" cy="137217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en-US" sz="800" b="1" spc="-25" dirty="0">
                <a:solidFill>
                  <a:srgbClr val="4F5156"/>
                </a:solidFill>
                <a:latin typeface="Lato"/>
                <a:cs typeface="Lato"/>
              </a:rPr>
              <a:t>5</a:t>
            </a:r>
            <a:endParaRPr sz="800" dirty="0">
              <a:latin typeface="Lato"/>
              <a:cs typeface="Lato"/>
            </a:endParaRPr>
          </a:p>
        </p:txBody>
      </p:sp>
      <p:sp>
        <p:nvSpPr>
          <p:cNvPr id="40" name="object 51">
            <a:extLst>
              <a:ext uri="{FF2B5EF4-FFF2-40B4-BE49-F238E27FC236}">
                <a16:creationId xmlns:a16="http://schemas.microsoft.com/office/drawing/2014/main" id="{1953FEB4-C619-43A5-F605-9A02821DDF07}"/>
              </a:ext>
            </a:extLst>
          </p:cNvPr>
          <p:cNvSpPr txBox="1"/>
          <p:nvPr/>
        </p:nvSpPr>
        <p:spPr>
          <a:xfrm>
            <a:off x="7223300" y="2681319"/>
            <a:ext cx="1483006" cy="137217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en-PH" sz="800" b="1" i="0" dirty="0">
                <a:solidFill>
                  <a:srgbClr val="5C5C5C"/>
                </a:solidFill>
                <a:effectLst/>
                <a:latin typeface="Lato" panose="020F0502020204030203" pitchFamily="34" charset="77"/>
              </a:rPr>
              <a:t>Bogota Business Travel Forum</a:t>
            </a:r>
            <a:endParaRPr sz="800" b="1" dirty="0">
              <a:solidFill>
                <a:srgbClr val="5C5C5C"/>
              </a:solidFill>
              <a:latin typeface="Lato" panose="020F0502020204030203" pitchFamily="34" charset="77"/>
              <a:cs typeface="Lato"/>
            </a:endParaRPr>
          </a:p>
        </p:txBody>
      </p:sp>
      <p:sp>
        <p:nvSpPr>
          <p:cNvPr id="41" name="object 34">
            <a:extLst>
              <a:ext uri="{FF2B5EF4-FFF2-40B4-BE49-F238E27FC236}">
                <a16:creationId xmlns:a16="http://schemas.microsoft.com/office/drawing/2014/main" id="{FC3CE71A-3A02-E525-3762-A11A9EB45940}"/>
              </a:ext>
            </a:extLst>
          </p:cNvPr>
          <p:cNvSpPr txBox="1"/>
          <p:nvPr/>
        </p:nvSpPr>
        <p:spPr>
          <a:xfrm>
            <a:off x="6684500" y="5460677"/>
            <a:ext cx="196850" cy="137217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en-US" sz="800" b="1" spc="-25" dirty="0">
                <a:solidFill>
                  <a:srgbClr val="4F5156"/>
                </a:solidFill>
                <a:latin typeface="Lato"/>
                <a:cs typeface="Lato"/>
              </a:rPr>
              <a:t>30</a:t>
            </a:r>
            <a:endParaRPr sz="800" dirty="0">
              <a:latin typeface="Lato"/>
              <a:cs typeface="Lato"/>
            </a:endParaRPr>
          </a:p>
        </p:txBody>
      </p:sp>
      <p:sp>
        <p:nvSpPr>
          <p:cNvPr id="42" name="object 51">
            <a:extLst>
              <a:ext uri="{FF2B5EF4-FFF2-40B4-BE49-F238E27FC236}">
                <a16:creationId xmlns:a16="http://schemas.microsoft.com/office/drawing/2014/main" id="{44CBC3A2-5EC5-9DA9-7A4F-C81A0F229F4A}"/>
              </a:ext>
            </a:extLst>
          </p:cNvPr>
          <p:cNvSpPr txBox="1"/>
          <p:nvPr/>
        </p:nvSpPr>
        <p:spPr>
          <a:xfrm>
            <a:off x="7223300" y="5460677"/>
            <a:ext cx="2073100" cy="137217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en-PH" sz="800" b="1" i="0" dirty="0">
                <a:solidFill>
                  <a:srgbClr val="5D5D5D"/>
                </a:solidFill>
                <a:effectLst/>
                <a:latin typeface="Lato" panose="020F0502020204030203" pitchFamily="34" charset="77"/>
              </a:rPr>
              <a:t>LATAM Business Travel Forums São Paulo</a:t>
            </a:r>
            <a:endParaRPr sz="800" b="1" dirty="0">
              <a:solidFill>
                <a:srgbClr val="5D5D5D"/>
              </a:solidFill>
              <a:latin typeface="Lato" panose="020F0502020204030203" pitchFamily="34" charset="77"/>
              <a:cs typeface="Lato"/>
            </a:endParaRPr>
          </a:p>
        </p:txBody>
      </p:sp>
      <p:sp>
        <p:nvSpPr>
          <p:cNvPr id="61" name="object 46">
            <a:extLst>
              <a:ext uri="{FF2B5EF4-FFF2-40B4-BE49-F238E27FC236}">
                <a16:creationId xmlns:a16="http://schemas.microsoft.com/office/drawing/2014/main" id="{60584A49-8893-55A1-7AB9-B6C615DFEA35}"/>
              </a:ext>
            </a:extLst>
          </p:cNvPr>
          <p:cNvSpPr txBox="1"/>
          <p:nvPr/>
        </p:nvSpPr>
        <p:spPr>
          <a:xfrm>
            <a:off x="446445" y="7034546"/>
            <a:ext cx="422767" cy="137217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en-US" sz="800" b="1" spc="5" dirty="0">
                <a:solidFill>
                  <a:srgbClr val="4F5156"/>
                </a:solidFill>
                <a:latin typeface="Lato"/>
                <a:cs typeface="Lato"/>
              </a:rPr>
              <a:t>25</a:t>
            </a:r>
            <a:endParaRPr sz="800" dirty="0">
              <a:latin typeface="Lato"/>
              <a:cs typeface="Lato"/>
            </a:endParaRPr>
          </a:p>
        </p:txBody>
      </p:sp>
      <p:sp>
        <p:nvSpPr>
          <p:cNvPr id="63" name="object 91">
            <a:extLst>
              <a:ext uri="{FF2B5EF4-FFF2-40B4-BE49-F238E27FC236}">
                <a16:creationId xmlns:a16="http://schemas.microsoft.com/office/drawing/2014/main" id="{05A1900B-D54A-A9BF-5D62-596DB97F28DE}"/>
              </a:ext>
            </a:extLst>
          </p:cNvPr>
          <p:cNvSpPr txBox="1"/>
          <p:nvPr/>
        </p:nvSpPr>
        <p:spPr>
          <a:xfrm>
            <a:off x="982399" y="7034546"/>
            <a:ext cx="2306320" cy="13144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1299"/>
              </a:lnSpc>
              <a:spcBef>
                <a:spcPts val="95"/>
              </a:spcBef>
            </a:pPr>
            <a:r>
              <a:rPr lang="en-PH" sz="800" b="1" i="0" dirty="0">
                <a:solidFill>
                  <a:srgbClr val="5C5C5C"/>
                </a:solidFill>
                <a:effectLst/>
                <a:latin typeface="Lato" panose="020F0502020204030203" pitchFamily="34" charset="77"/>
              </a:rPr>
              <a:t>GBTA Italy – Roadshow 2023 Roma</a:t>
            </a:r>
            <a:endParaRPr sz="800" b="1" dirty="0">
              <a:solidFill>
                <a:srgbClr val="5C5C5C"/>
              </a:solidFill>
              <a:latin typeface="Lato" panose="020F0502020204030203" pitchFamily="34" charset="77"/>
              <a:cs typeface="Lato"/>
            </a:endParaRPr>
          </a:p>
        </p:txBody>
      </p:sp>
      <p:sp>
        <p:nvSpPr>
          <p:cNvPr id="68" name="object 69">
            <a:extLst>
              <a:ext uri="{FF2B5EF4-FFF2-40B4-BE49-F238E27FC236}">
                <a16:creationId xmlns:a16="http://schemas.microsoft.com/office/drawing/2014/main" id="{45986338-E46C-F2C6-49ED-61FA79FF87B4}"/>
              </a:ext>
            </a:extLst>
          </p:cNvPr>
          <p:cNvSpPr txBox="1"/>
          <p:nvPr/>
        </p:nvSpPr>
        <p:spPr>
          <a:xfrm>
            <a:off x="3573944" y="6488877"/>
            <a:ext cx="164405" cy="137217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en-US" sz="800" b="1" spc="5" dirty="0">
                <a:solidFill>
                  <a:srgbClr val="4F5156"/>
                </a:solidFill>
                <a:latin typeface="Lato"/>
                <a:cs typeface="Lato"/>
              </a:rPr>
              <a:t>1</a:t>
            </a:r>
            <a:endParaRPr sz="800" dirty="0">
              <a:latin typeface="Lato"/>
              <a:cs typeface="Lato"/>
            </a:endParaRPr>
          </a:p>
        </p:txBody>
      </p:sp>
      <p:sp>
        <p:nvSpPr>
          <p:cNvPr id="75" name="object 78">
            <a:extLst>
              <a:ext uri="{FF2B5EF4-FFF2-40B4-BE49-F238E27FC236}">
                <a16:creationId xmlns:a16="http://schemas.microsoft.com/office/drawing/2014/main" id="{9E97FC53-7433-4EFD-3AF2-5A056B8BED28}"/>
              </a:ext>
            </a:extLst>
          </p:cNvPr>
          <p:cNvSpPr txBox="1"/>
          <p:nvPr/>
        </p:nvSpPr>
        <p:spPr>
          <a:xfrm>
            <a:off x="4089990" y="6473073"/>
            <a:ext cx="1895314" cy="137217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en-PH" sz="800" b="1" i="0" dirty="0">
                <a:solidFill>
                  <a:srgbClr val="5C5C5C"/>
                </a:solidFill>
                <a:effectLst/>
                <a:latin typeface="Lato" panose="020F0502020204030203" pitchFamily="34" charset="77"/>
              </a:rPr>
              <a:t>Carrefour Des Experts Travel &amp; MICE</a:t>
            </a:r>
          </a:p>
        </p:txBody>
      </p:sp>
      <p:sp>
        <p:nvSpPr>
          <p:cNvPr id="77" name="object 33">
            <a:extLst>
              <a:ext uri="{FF2B5EF4-FFF2-40B4-BE49-F238E27FC236}">
                <a16:creationId xmlns:a16="http://schemas.microsoft.com/office/drawing/2014/main" id="{5A0DEF25-A040-E75C-1224-77031FA52ADB}"/>
              </a:ext>
            </a:extLst>
          </p:cNvPr>
          <p:cNvSpPr txBox="1"/>
          <p:nvPr/>
        </p:nvSpPr>
        <p:spPr>
          <a:xfrm>
            <a:off x="6684500" y="2356244"/>
            <a:ext cx="196850" cy="137217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en-US" sz="800" b="1" spc="-25" dirty="0">
                <a:solidFill>
                  <a:srgbClr val="4F5156"/>
                </a:solidFill>
                <a:latin typeface="Lato"/>
                <a:cs typeface="Lato"/>
              </a:rPr>
              <a:t>5</a:t>
            </a:r>
            <a:endParaRPr sz="800" dirty="0">
              <a:latin typeface="Lato"/>
              <a:cs typeface="Lato"/>
            </a:endParaRPr>
          </a:p>
        </p:txBody>
      </p:sp>
      <p:sp>
        <p:nvSpPr>
          <p:cNvPr id="84" name="object 50">
            <a:extLst>
              <a:ext uri="{FF2B5EF4-FFF2-40B4-BE49-F238E27FC236}">
                <a16:creationId xmlns:a16="http://schemas.microsoft.com/office/drawing/2014/main" id="{89D0187A-66FD-8D41-DA1C-3A3BEF7AA888}"/>
              </a:ext>
            </a:extLst>
          </p:cNvPr>
          <p:cNvSpPr txBox="1"/>
          <p:nvPr/>
        </p:nvSpPr>
        <p:spPr>
          <a:xfrm>
            <a:off x="7223300" y="2356244"/>
            <a:ext cx="1336040" cy="27241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800" b="1" spc="-20" dirty="0">
                <a:solidFill>
                  <a:srgbClr val="4F5156"/>
                </a:solidFill>
                <a:latin typeface="Lato"/>
                <a:cs typeface="Lato"/>
              </a:rPr>
              <a:t>GBTA</a:t>
            </a:r>
            <a:r>
              <a:rPr sz="800" b="1" spc="-5" dirty="0">
                <a:solidFill>
                  <a:srgbClr val="4F5156"/>
                </a:solidFill>
                <a:latin typeface="Lato"/>
                <a:cs typeface="Lato"/>
              </a:rPr>
              <a:t> </a:t>
            </a:r>
            <a:r>
              <a:rPr sz="800" b="1" dirty="0">
                <a:solidFill>
                  <a:srgbClr val="4F5156"/>
                </a:solidFill>
                <a:latin typeface="Lato"/>
                <a:cs typeface="Lato"/>
              </a:rPr>
              <a:t>Italy</a:t>
            </a:r>
            <a:r>
              <a:rPr sz="800" b="1" spc="-5" dirty="0">
                <a:solidFill>
                  <a:srgbClr val="4F5156"/>
                </a:solidFill>
                <a:latin typeface="Lato"/>
                <a:cs typeface="Lato"/>
              </a:rPr>
              <a:t> </a:t>
            </a:r>
            <a:r>
              <a:rPr sz="800" b="1" dirty="0">
                <a:solidFill>
                  <a:srgbClr val="4F5156"/>
                </a:solidFill>
                <a:latin typeface="Lato"/>
                <a:cs typeface="Lato"/>
              </a:rPr>
              <a:t>Conference </a:t>
            </a:r>
            <a:r>
              <a:rPr sz="800" b="1" spc="-20" dirty="0">
                <a:solidFill>
                  <a:srgbClr val="4F5156"/>
                </a:solidFill>
                <a:latin typeface="Lato"/>
                <a:cs typeface="Lato"/>
              </a:rPr>
              <a:t>2023</a:t>
            </a:r>
            <a:endParaRPr sz="800" dirty="0">
              <a:latin typeface="Lato"/>
              <a:cs typeface="Lato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800" spc="-10" dirty="0">
                <a:solidFill>
                  <a:srgbClr val="4F5156"/>
                </a:solidFill>
                <a:latin typeface="Lato"/>
                <a:cs typeface="Lato"/>
              </a:rPr>
              <a:t>Milan,</a:t>
            </a:r>
            <a:r>
              <a:rPr sz="800" spc="-35" dirty="0">
                <a:solidFill>
                  <a:srgbClr val="4F5156"/>
                </a:solidFill>
                <a:latin typeface="Lato"/>
                <a:cs typeface="Lato"/>
              </a:rPr>
              <a:t> </a:t>
            </a:r>
            <a:r>
              <a:rPr sz="800" spc="-10" dirty="0">
                <a:solidFill>
                  <a:srgbClr val="4F5156"/>
                </a:solidFill>
                <a:latin typeface="Lato"/>
                <a:cs typeface="Lato"/>
              </a:rPr>
              <a:t>Italy</a:t>
            </a:r>
            <a:endParaRPr sz="800" dirty="0">
              <a:latin typeface="Lato"/>
              <a:cs typeface="Lato"/>
            </a:endParaRPr>
          </a:p>
        </p:txBody>
      </p:sp>
      <p:sp>
        <p:nvSpPr>
          <p:cNvPr id="85" name="object 34">
            <a:extLst>
              <a:ext uri="{FF2B5EF4-FFF2-40B4-BE49-F238E27FC236}">
                <a16:creationId xmlns:a16="http://schemas.microsoft.com/office/drawing/2014/main" id="{547F0098-AF26-E130-1300-5EB904319742}"/>
              </a:ext>
            </a:extLst>
          </p:cNvPr>
          <p:cNvSpPr txBox="1"/>
          <p:nvPr/>
        </p:nvSpPr>
        <p:spPr>
          <a:xfrm>
            <a:off x="6684500" y="4276987"/>
            <a:ext cx="295308" cy="137217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en-US" sz="800" b="1" dirty="0">
                <a:solidFill>
                  <a:srgbClr val="4F5156"/>
                </a:solidFill>
                <a:latin typeface="Lato"/>
                <a:cs typeface="Lato"/>
              </a:rPr>
              <a:t>Nov</a:t>
            </a:r>
            <a:endParaRPr sz="800" dirty="0">
              <a:latin typeface="Lato"/>
              <a:cs typeface="Lato"/>
            </a:endParaRPr>
          </a:p>
        </p:txBody>
      </p:sp>
      <p:sp>
        <p:nvSpPr>
          <p:cNvPr id="106" name="object 51">
            <a:extLst>
              <a:ext uri="{FF2B5EF4-FFF2-40B4-BE49-F238E27FC236}">
                <a16:creationId xmlns:a16="http://schemas.microsoft.com/office/drawing/2014/main" id="{29CF322C-AD86-08E5-C26A-A339208EB132}"/>
              </a:ext>
            </a:extLst>
          </p:cNvPr>
          <p:cNvSpPr txBox="1"/>
          <p:nvPr/>
        </p:nvSpPr>
        <p:spPr>
          <a:xfrm>
            <a:off x="7223300" y="4276987"/>
            <a:ext cx="1768300" cy="137217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en-PH" sz="800" b="1" i="0" dirty="0">
                <a:solidFill>
                  <a:srgbClr val="5C5C5C"/>
                </a:solidFill>
                <a:effectLst/>
                <a:latin typeface="Lato" panose="020F0502020204030203" pitchFamily="34" charset="77"/>
              </a:rPr>
              <a:t>Carrefour des Experts Travel &amp; MICE</a:t>
            </a:r>
            <a:endParaRPr sz="800" b="1" dirty="0">
              <a:solidFill>
                <a:srgbClr val="5C5C5C"/>
              </a:solidFill>
              <a:latin typeface="Lato" panose="020F0502020204030203" pitchFamily="34" charset="77"/>
              <a:cs typeface="Lato"/>
            </a:endParaRPr>
          </a:p>
        </p:txBody>
      </p:sp>
      <p:sp>
        <p:nvSpPr>
          <p:cNvPr id="25" name="object 45">
            <a:extLst>
              <a:ext uri="{FF2B5EF4-FFF2-40B4-BE49-F238E27FC236}">
                <a16:creationId xmlns:a16="http://schemas.microsoft.com/office/drawing/2014/main" id="{DB27DD92-C24E-26F5-DC52-9B13EE22B1F1}"/>
              </a:ext>
            </a:extLst>
          </p:cNvPr>
          <p:cNvSpPr txBox="1"/>
          <p:nvPr/>
        </p:nvSpPr>
        <p:spPr>
          <a:xfrm>
            <a:off x="446445" y="3840362"/>
            <a:ext cx="400542" cy="137217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en-US" sz="800" b="1" dirty="0">
                <a:solidFill>
                  <a:srgbClr val="4F5156"/>
                </a:solidFill>
                <a:latin typeface="Lato"/>
                <a:cs typeface="Lato"/>
              </a:rPr>
              <a:t>March</a:t>
            </a:r>
            <a:endParaRPr sz="800" dirty="0">
              <a:latin typeface="Lato"/>
              <a:cs typeface="Lato"/>
            </a:endParaRPr>
          </a:p>
        </p:txBody>
      </p:sp>
      <p:sp>
        <p:nvSpPr>
          <p:cNvPr id="28" name="object 90">
            <a:extLst>
              <a:ext uri="{FF2B5EF4-FFF2-40B4-BE49-F238E27FC236}">
                <a16:creationId xmlns:a16="http://schemas.microsoft.com/office/drawing/2014/main" id="{6399F0BC-4E12-2631-F079-C7DCD9ECED11}"/>
              </a:ext>
            </a:extLst>
          </p:cNvPr>
          <p:cNvSpPr txBox="1"/>
          <p:nvPr/>
        </p:nvSpPr>
        <p:spPr>
          <a:xfrm>
            <a:off x="982400" y="3840362"/>
            <a:ext cx="1466215" cy="260328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lang="en-PH" sz="800" b="1" i="0" dirty="0">
                <a:solidFill>
                  <a:srgbClr val="5D5D5D"/>
                </a:solidFill>
                <a:effectLst/>
                <a:latin typeface="Lato" panose="020F0502020204030203" pitchFamily="34" charset="77"/>
              </a:rPr>
              <a:t>Direct Talks</a:t>
            </a:r>
          </a:p>
          <a:p>
            <a:pPr>
              <a:lnSpc>
                <a:spcPct val="100000"/>
              </a:lnSpc>
            </a:pPr>
            <a:r>
              <a:rPr lang="en-PH" sz="800" b="0" i="0" dirty="0">
                <a:solidFill>
                  <a:srgbClr val="5D5D5D"/>
                </a:solidFill>
                <a:effectLst/>
                <a:latin typeface="Lato" panose="020F0502020204030203" pitchFamily="34" charset="77"/>
              </a:rPr>
              <a:t>Montreal &amp; Vancouver</a:t>
            </a:r>
            <a:endParaRPr sz="800" dirty="0">
              <a:solidFill>
                <a:srgbClr val="5D5D5D"/>
              </a:solidFill>
              <a:latin typeface="Lato" panose="020F0502020204030203" pitchFamily="34" charset="77"/>
              <a:cs typeface="Lato"/>
            </a:endParaRPr>
          </a:p>
        </p:txBody>
      </p:sp>
      <p:sp>
        <p:nvSpPr>
          <p:cNvPr id="33" name="object 34">
            <a:extLst>
              <a:ext uri="{FF2B5EF4-FFF2-40B4-BE49-F238E27FC236}">
                <a16:creationId xmlns:a16="http://schemas.microsoft.com/office/drawing/2014/main" id="{32C82007-77B5-55EB-9D68-562F45E9F90F}"/>
              </a:ext>
            </a:extLst>
          </p:cNvPr>
          <p:cNvSpPr txBox="1"/>
          <p:nvPr/>
        </p:nvSpPr>
        <p:spPr>
          <a:xfrm>
            <a:off x="6684500" y="4483176"/>
            <a:ext cx="295308" cy="137217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en-US" sz="800" b="1" dirty="0">
                <a:solidFill>
                  <a:srgbClr val="4F5156"/>
                </a:solidFill>
                <a:latin typeface="Lato"/>
                <a:cs typeface="Lato"/>
              </a:rPr>
              <a:t>Nov</a:t>
            </a:r>
            <a:endParaRPr sz="800" dirty="0">
              <a:latin typeface="Lato"/>
              <a:cs typeface="Lato"/>
            </a:endParaRPr>
          </a:p>
        </p:txBody>
      </p:sp>
      <p:sp>
        <p:nvSpPr>
          <p:cNvPr id="36" name="object 51">
            <a:extLst>
              <a:ext uri="{FF2B5EF4-FFF2-40B4-BE49-F238E27FC236}">
                <a16:creationId xmlns:a16="http://schemas.microsoft.com/office/drawing/2014/main" id="{C8DF8DFD-3622-CF56-E6DB-B431EDB1F2F5}"/>
              </a:ext>
            </a:extLst>
          </p:cNvPr>
          <p:cNvSpPr txBox="1"/>
          <p:nvPr/>
        </p:nvSpPr>
        <p:spPr>
          <a:xfrm>
            <a:off x="7223300" y="4483176"/>
            <a:ext cx="1768300" cy="137217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en-PH" sz="800" b="1" i="0" dirty="0">
                <a:solidFill>
                  <a:srgbClr val="5C5C5C"/>
                </a:solidFill>
                <a:effectLst/>
                <a:latin typeface="Lato" panose="020F0502020204030203" pitchFamily="34" charset="77"/>
              </a:rPr>
              <a:t>Toronto Business Travel Forum</a:t>
            </a:r>
            <a:endParaRPr lang="en-PH" sz="800" b="1" dirty="0">
              <a:solidFill>
                <a:srgbClr val="5C5C5C"/>
              </a:solidFill>
              <a:latin typeface="Lato" panose="020F0502020204030203" pitchFamily="34" charset="77"/>
              <a:cs typeface="Lato"/>
            </a:endParaRPr>
          </a:p>
        </p:txBody>
      </p:sp>
      <p:sp>
        <p:nvSpPr>
          <p:cNvPr id="50" name="object 34">
            <a:extLst>
              <a:ext uri="{FF2B5EF4-FFF2-40B4-BE49-F238E27FC236}">
                <a16:creationId xmlns:a16="http://schemas.microsoft.com/office/drawing/2014/main" id="{8CD40A65-3DD5-0A6B-E6C9-5C7E19EE8C15}"/>
              </a:ext>
            </a:extLst>
          </p:cNvPr>
          <p:cNvSpPr txBox="1"/>
          <p:nvPr/>
        </p:nvSpPr>
        <p:spPr>
          <a:xfrm>
            <a:off x="6684500" y="4680591"/>
            <a:ext cx="295308" cy="137217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en-US" sz="800" b="1" dirty="0">
                <a:solidFill>
                  <a:srgbClr val="4F5156"/>
                </a:solidFill>
                <a:latin typeface="Lato"/>
                <a:cs typeface="Lato"/>
              </a:rPr>
              <a:t>Nov</a:t>
            </a:r>
            <a:endParaRPr sz="800" dirty="0">
              <a:latin typeface="Lato"/>
              <a:cs typeface="Lato"/>
            </a:endParaRPr>
          </a:p>
        </p:txBody>
      </p:sp>
      <p:sp>
        <p:nvSpPr>
          <p:cNvPr id="53" name="object 51">
            <a:extLst>
              <a:ext uri="{FF2B5EF4-FFF2-40B4-BE49-F238E27FC236}">
                <a16:creationId xmlns:a16="http://schemas.microsoft.com/office/drawing/2014/main" id="{79C400C8-3728-7055-5825-DEAABB8253E2}"/>
              </a:ext>
            </a:extLst>
          </p:cNvPr>
          <p:cNvSpPr txBox="1"/>
          <p:nvPr/>
        </p:nvSpPr>
        <p:spPr>
          <a:xfrm>
            <a:off x="7223300" y="4680591"/>
            <a:ext cx="1768300" cy="137217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en-PH" sz="800" b="1" i="0" dirty="0">
                <a:solidFill>
                  <a:srgbClr val="5C5C5C"/>
                </a:solidFill>
                <a:effectLst/>
                <a:latin typeface="Lato" panose="020F0502020204030203" pitchFamily="34" charset="77"/>
              </a:rPr>
              <a:t>Calgary Business Travel Forum</a:t>
            </a:r>
            <a:endParaRPr lang="en-PH" sz="800" b="1" dirty="0">
              <a:solidFill>
                <a:srgbClr val="5C5C5C"/>
              </a:solidFill>
              <a:latin typeface="Lato" panose="020F0502020204030203" pitchFamily="34" charset="77"/>
              <a:cs typeface="Lato"/>
            </a:endParaRPr>
          </a:p>
        </p:txBody>
      </p:sp>
      <p:sp>
        <p:nvSpPr>
          <p:cNvPr id="55" name="object 34">
            <a:extLst>
              <a:ext uri="{FF2B5EF4-FFF2-40B4-BE49-F238E27FC236}">
                <a16:creationId xmlns:a16="http://schemas.microsoft.com/office/drawing/2014/main" id="{2EBE0370-6C5A-621F-6F76-7128E49FFAA8}"/>
              </a:ext>
            </a:extLst>
          </p:cNvPr>
          <p:cNvSpPr txBox="1"/>
          <p:nvPr/>
        </p:nvSpPr>
        <p:spPr>
          <a:xfrm>
            <a:off x="6684500" y="3204647"/>
            <a:ext cx="196850" cy="137217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en-US" sz="800" b="1" spc="-25" dirty="0">
                <a:solidFill>
                  <a:srgbClr val="4F5156"/>
                </a:solidFill>
                <a:latin typeface="Lato"/>
                <a:cs typeface="Lato"/>
              </a:rPr>
              <a:t>11</a:t>
            </a:r>
            <a:endParaRPr sz="800" dirty="0">
              <a:latin typeface="Lato"/>
              <a:cs typeface="Lato"/>
            </a:endParaRPr>
          </a:p>
        </p:txBody>
      </p:sp>
      <p:sp>
        <p:nvSpPr>
          <p:cNvPr id="107" name="object 51">
            <a:extLst>
              <a:ext uri="{FF2B5EF4-FFF2-40B4-BE49-F238E27FC236}">
                <a16:creationId xmlns:a16="http://schemas.microsoft.com/office/drawing/2014/main" id="{02AFD20F-EF8D-3B15-ACB7-CBA9ACF23F1D}"/>
              </a:ext>
            </a:extLst>
          </p:cNvPr>
          <p:cNvSpPr txBox="1"/>
          <p:nvPr/>
        </p:nvSpPr>
        <p:spPr>
          <a:xfrm>
            <a:off x="7247711" y="3202843"/>
            <a:ext cx="2564128" cy="273152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en-PH" sz="800" b="1" spc="-20" dirty="0">
                <a:solidFill>
                  <a:srgbClr val="5C5C5C"/>
                </a:solidFill>
                <a:latin typeface="Lato" panose="020F0502020204030203" pitchFamily="34" charset="77"/>
                <a:cs typeface="Lato"/>
              </a:rPr>
              <a:t>GBTA</a:t>
            </a:r>
            <a:r>
              <a:rPr lang="en-PH" sz="800" b="1" spc="-15" dirty="0">
                <a:solidFill>
                  <a:srgbClr val="5C5C5C"/>
                </a:solidFill>
                <a:latin typeface="Lato" panose="020F0502020204030203" pitchFamily="34" charset="77"/>
                <a:cs typeface="Lato"/>
              </a:rPr>
              <a:t> </a:t>
            </a:r>
            <a:r>
              <a:rPr lang="en-PH" sz="800" b="1" dirty="0">
                <a:solidFill>
                  <a:srgbClr val="5C5C5C"/>
                </a:solidFill>
                <a:latin typeface="Lato" panose="020F0502020204030203" pitchFamily="34" charset="77"/>
                <a:cs typeface="Lato"/>
              </a:rPr>
              <a:t>Project,</a:t>
            </a:r>
            <a:r>
              <a:rPr lang="en-PH" sz="800" b="1" spc="-10" dirty="0">
                <a:solidFill>
                  <a:srgbClr val="5C5C5C"/>
                </a:solidFill>
                <a:latin typeface="Lato" panose="020F0502020204030203" pitchFamily="34" charset="77"/>
                <a:cs typeface="Lato"/>
              </a:rPr>
              <a:t> </a:t>
            </a:r>
            <a:r>
              <a:rPr lang="en-PH" sz="800" b="1" dirty="0">
                <a:solidFill>
                  <a:srgbClr val="5C5C5C"/>
                </a:solidFill>
                <a:latin typeface="Lato" panose="020F0502020204030203" pitchFamily="34" charset="77"/>
                <a:cs typeface="Lato"/>
              </a:rPr>
              <a:t>Crew</a:t>
            </a:r>
            <a:r>
              <a:rPr lang="en-PH" sz="800" b="1" spc="-10" dirty="0">
                <a:solidFill>
                  <a:srgbClr val="5C5C5C"/>
                </a:solidFill>
                <a:latin typeface="Lato" panose="020F0502020204030203" pitchFamily="34" charset="77"/>
                <a:cs typeface="Lato"/>
              </a:rPr>
              <a:t> </a:t>
            </a:r>
            <a:r>
              <a:rPr lang="en-PH" sz="800" b="1" dirty="0">
                <a:solidFill>
                  <a:srgbClr val="5C5C5C"/>
                </a:solidFill>
                <a:latin typeface="Lato" panose="020F0502020204030203" pitchFamily="34" charset="77"/>
                <a:cs typeface="Lato"/>
              </a:rPr>
              <a:t>and</a:t>
            </a:r>
            <a:r>
              <a:rPr lang="en-PH" sz="800" b="1" spc="-15" dirty="0">
                <a:solidFill>
                  <a:srgbClr val="5C5C5C"/>
                </a:solidFill>
                <a:latin typeface="Lato" panose="020F0502020204030203" pitchFamily="34" charset="77"/>
                <a:cs typeface="Lato"/>
              </a:rPr>
              <a:t> </a:t>
            </a:r>
            <a:r>
              <a:rPr lang="en-PH" sz="800" b="1" spc="-20" dirty="0">
                <a:solidFill>
                  <a:srgbClr val="5C5C5C"/>
                </a:solidFill>
                <a:latin typeface="Lato" panose="020F0502020204030203" pitchFamily="34" charset="77"/>
                <a:cs typeface="Lato"/>
              </a:rPr>
              <a:t>Team</a:t>
            </a:r>
            <a:r>
              <a:rPr lang="en-PH" sz="800" b="1" spc="-10" dirty="0">
                <a:solidFill>
                  <a:srgbClr val="5C5C5C"/>
                </a:solidFill>
                <a:latin typeface="Lato" panose="020F0502020204030203" pitchFamily="34" charset="77"/>
                <a:cs typeface="Lato"/>
              </a:rPr>
              <a:t> Travel Summit</a:t>
            </a:r>
          </a:p>
          <a:p>
            <a:pPr marL="12700">
              <a:spcBef>
                <a:spcPts val="110"/>
              </a:spcBef>
            </a:pPr>
            <a:r>
              <a:rPr lang="en-PH" sz="800" b="0" i="0" dirty="0">
                <a:solidFill>
                  <a:srgbClr val="5C5C5C"/>
                </a:solidFill>
                <a:effectLst/>
                <a:latin typeface="Lato" panose="020F0502020204030203" pitchFamily="34" charset="77"/>
              </a:rPr>
              <a:t>New Orleans LA</a:t>
            </a:r>
            <a:endParaRPr lang="en-PH" sz="800" dirty="0">
              <a:solidFill>
                <a:srgbClr val="5C5C5C"/>
              </a:solidFill>
              <a:latin typeface="Lato" panose="020F0502020204030203" pitchFamily="34" charset="77"/>
              <a:cs typeface="Lato"/>
            </a:endParaRPr>
          </a:p>
        </p:txBody>
      </p:sp>
      <p:sp>
        <p:nvSpPr>
          <p:cNvPr id="108" name="object 34">
            <a:extLst>
              <a:ext uri="{FF2B5EF4-FFF2-40B4-BE49-F238E27FC236}">
                <a16:creationId xmlns:a16="http://schemas.microsoft.com/office/drawing/2014/main" id="{1E9CF5C2-5246-5B72-D703-1BB13174FE6F}"/>
              </a:ext>
            </a:extLst>
          </p:cNvPr>
          <p:cNvSpPr txBox="1"/>
          <p:nvPr/>
        </p:nvSpPr>
        <p:spPr>
          <a:xfrm>
            <a:off x="6684500" y="3528805"/>
            <a:ext cx="196850" cy="137217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en-US" sz="800" b="1" spc="-25" dirty="0">
                <a:solidFill>
                  <a:srgbClr val="4F5156"/>
                </a:solidFill>
                <a:latin typeface="Lato"/>
                <a:cs typeface="Lato"/>
              </a:rPr>
              <a:t>26</a:t>
            </a:r>
            <a:endParaRPr sz="800" dirty="0">
              <a:latin typeface="Lato"/>
              <a:cs typeface="Lato"/>
            </a:endParaRPr>
          </a:p>
        </p:txBody>
      </p:sp>
      <p:sp>
        <p:nvSpPr>
          <p:cNvPr id="109" name="object 51">
            <a:extLst>
              <a:ext uri="{FF2B5EF4-FFF2-40B4-BE49-F238E27FC236}">
                <a16:creationId xmlns:a16="http://schemas.microsoft.com/office/drawing/2014/main" id="{BE9C9926-1FA4-E1E0-F264-DF29AEE2F454}"/>
              </a:ext>
            </a:extLst>
          </p:cNvPr>
          <p:cNvSpPr txBox="1"/>
          <p:nvPr/>
        </p:nvSpPr>
        <p:spPr>
          <a:xfrm>
            <a:off x="7223300" y="3528805"/>
            <a:ext cx="1483006" cy="26635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8100" marR="30480">
              <a:lnSpc>
                <a:spcPct val="101299"/>
              </a:lnSpc>
              <a:spcBef>
                <a:spcPts val="95"/>
              </a:spcBef>
            </a:pPr>
            <a:r>
              <a:rPr lang="en-PH" sz="800" b="1" i="0" dirty="0" err="1">
                <a:solidFill>
                  <a:srgbClr val="5C5C5C"/>
                </a:solidFill>
                <a:effectLst/>
                <a:latin typeface="Lato" panose="020F0502020204030203" pitchFamily="34" charset="77"/>
              </a:rPr>
              <a:t>WINiT</a:t>
            </a:r>
            <a:r>
              <a:rPr lang="en-PH" sz="800" b="1" i="0" dirty="0">
                <a:solidFill>
                  <a:srgbClr val="5C5C5C"/>
                </a:solidFill>
                <a:effectLst/>
                <a:latin typeface="Lato" panose="020F0502020204030203" pitchFamily="34" charset="77"/>
              </a:rPr>
              <a:t> Gala</a:t>
            </a:r>
          </a:p>
          <a:p>
            <a:pPr marL="38100" marR="30480">
              <a:lnSpc>
                <a:spcPct val="101299"/>
              </a:lnSpc>
              <a:spcBef>
                <a:spcPts val="95"/>
              </a:spcBef>
            </a:pPr>
            <a:r>
              <a:rPr lang="en-PH" sz="800" b="0" i="0" dirty="0">
                <a:solidFill>
                  <a:srgbClr val="5C5C5C"/>
                </a:solidFill>
                <a:effectLst/>
                <a:latin typeface="Lato" panose="020F0502020204030203" pitchFamily="34" charset="77"/>
              </a:rPr>
              <a:t>Brooklyn NY</a:t>
            </a:r>
            <a:endParaRPr lang="en-PH" sz="800" dirty="0">
              <a:solidFill>
                <a:srgbClr val="5C5C5C"/>
              </a:solidFill>
              <a:latin typeface="Lato" panose="020F0502020204030203" pitchFamily="34" charset="77"/>
              <a:cs typeface="Lato"/>
            </a:endParaRPr>
          </a:p>
        </p:txBody>
      </p:sp>
      <p:sp>
        <p:nvSpPr>
          <p:cNvPr id="110" name="object 62">
            <a:extLst>
              <a:ext uri="{FF2B5EF4-FFF2-40B4-BE49-F238E27FC236}">
                <a16:creationId xmlns:a16="http://schemas.microsoft.com/office/drawing/2014/main" id="{A2292571-0011-F7EC-2585-FAA3DA1B5794}"/>
              </a:ext>
            </a:extLst>
          </p:cNvPr>
          <p:cNvSpPr/>
          <p:nvPr/>
        </p:nvSpPr>
        <p:spPr>
          <a:xfrm>
            <a:off x="3587136" y="3185930"/>
            <a:ext cx="2894330" cy="0"/>
          </a:xfrm>
          <a:custGeom>
            <a:avLst/>
            <a:gdLst/>
            <a:ahLst/>
            <a:cxnLst/>
            <a:rect l="l" t="t" r="r" b="b"/>
            <a:pathLst>
              <a:path w="2894329">
                <a:moveTo>
                  <a:pt x="0" y="0"/>
                </a:moveTo>
                <a:lnTo>
                  <a:pt x="2894063" y="0"/>
                </a:lnTo>
              </a:path>
            </a:pathLst>
          </a:custGeom>
          <a:ln w="11430">
            <a:solidFill>
              <a:srgbClr val="F26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37">
            <a:extLst>
              <a:ext uri="{FF2B5EF4-FFF2-40B4-BE49-F238E27FC236}">
                <a16:creationId xmlns:a16="http://schemas.microsoft.com/office/drawing/2014/main" id="{5B6F8594-13DA-E2AA-7098-CBE792BC4C37}"/>
              </a:ext>
            </a:extLst>
          </p:cNvPr>
          <p:cNvSpPr txBox="1"/>
          <p:nvPr/>
        </p:nvSpPr>
        <p:spPr>
          <a:xfrm>
            <a:off x="6698122" y="1383474"/>
            <a:ext cx="421562" cy="137217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en-GB" sz="800" b="1" spc="-25" dirty="0">
                <a:solidFill>
                  <a:srgbClr val="4F5156"/>
                </a:solidFill>
                <a:latin typeface="Lato"/>
                <a:cs typeface="Lato"/>
              </a:rPr>
              <a:t>3, 10, 17</a:t>
            </a:r>
            <a:endParaRPr sz="800" dirty="0">
              <a:latin typeface="Lato"/>
              <a:cs typeface="Lato"/>
            </a:endParaRPr>
          </a:p>
        </p:txBody>
      </p:sp>
      <p:sp>
        <p:nvSpPr>
          <p:cNvPr id="111" name="object 55">
            <a:extLst>
              <a:ext uri="{FF2B5EF4-FFF2-40B4-BE49-F238E27FC236}">
                <a16:creationId xmlns:a16="http://schemas.microsoft.com/office/drawing/2014/main" id="{C76C1F3C-982E-BE57-48FC-E1168180EEAE}"/>
              </a:ext>
            </a:extLst>
          </p:cNvPr>
          <p:cNvSpPr txBox="1"/>
          <p:nvPr/>
        </p:nvSpPr>
        <p:spPr>
          <a:xfrm>
            <a:off x="7223300" y="1383149"/>
            <a:ext cx="1652905" cy="25577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1299"/>
              </a:lnSpc>
              <a:spcBef>
                <a:spcPts val="95"/>
              </a:spcBef>
            </a:pPr>
            <a:r>
              <a:rPr lang="en-PH" sz="800" b="1" i="0" dirty="0">
                <a:solidFill>
                  <a:srgbClr val="5D5D5D"/>
                </a:solidFill>
                <a:effectLst/>
                <a:latin typeface="Lato" panose="020F0502020204030203" pitchFamily="34" charset="77"/>
              </a:rPr>
              <a:t>GBTA Academy: Fundamentals of Strategic Meetings Management</a:t>
            </a:r>
            <a:endParaRPr sz="800" b="1" dirty="0">
              <a:solidFill>
                <a:srgbClr val="5D5D5D"/>
              </a:solidFill>
              <a:latin typeface="Lato" panose="020F0502020204030203" pitchFamily="34" charset="77"/>
              <a:cs typeface="Lato"/>
            </a:endParaRPr>
          </a:p>
        </p:txBody>
      </p:sp>
      <p:sp>
        <p:nvSpPr>
          <p:cNvPr id="112" name="object 33">
            <a:extLst>
              <a:ext uri="{FF2B5EF4-FFF2-40B4-BE49-F238E27FC236}">
                <a16:creationId xmlns:a16="http://schemas.microsoft.com/office/drawing/2014/main" id="{F0175EB3-8E9F-9E6F-E0B9-84A65D1208DF}"/>
              </a:ext>
            </a:extLst>
          </p:cNvPr>
          <p:cNvSpPr txBox="1"/>
          <p:nvPr/>
        </p:nvSpPr>
        <p:spPr>
          <a:xfrm>
            <a:off x="6684500" y="2140652"/>
            <a:ext cx="196850" cy="137217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en-US" sz="800" b="1" spc="-25" dirty="0">
                <a:solidFill>
                  <a:srgbClr val="4F5156"/>
                </a:solidFill>
                <a:latin typeface="Lato"/>
                <a:cs typeface="Lato"/>
              </a:rPr>
              <a:t>5</a:t>
            </a:r>
            <a:endParaRPr sz="800" dirty="0">
              <a:latin typeface="Lato"/>
              <a:cs typeface="Lato"/>
            </a:endParaRPr>
          </a:p>
        </p:txBody>
      </p:sp>
      <p:sp>
        <p:nvSpPr>
          <p:cNvPr id="113" name="object 50">
            <a:extLst>
              <a:ext uri="{FF2B5EF4-FFF2-40B4-BE49-F238E27FC236}">
                <a16:creationId xmlns:a16="http://schemas.microsoft.com/office/drawing/2014/main" id="{8DEBCD91-E47E-8934-4CC0-B9A2CB3CE705}"/>
              </a:ext>
            </a:extLst>
          </p:cNvPr>
          <p:cNvSpPr txBox="1"/>
          <p:nvPr/>
        </p:nvSpPr>
        <p:spPr>
          <a:xfrm>
            <a:off x="7223300" y="2140652"/>
            <a:ext cx="2007820" cy="137217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en-PH" sz="800" b="1" i="0" dirty="0">
                <a:solidFill>
                  <a:srgbClr val="5D5D5D"/>
                </a:solidFill>
                <a:effectLst/>
                <a:latin typeface="Lato" panose="020F0502020204030203" pitchFamily="34" charset="77"/>
              </a:rPr>
              <a:t>LATAM Business Travel Forums Bogotá</a:t>
            </a:r>
            <a:endParaRPr sz="800" b="1" dirty="0">
              <a:solidFill>
                <a:srgbClr val="5D5D5D"/>
              </a:solidFill>
              <a:latin typeface="Lato" panose="020F0502020204030203" pitchFamily="34" charset="77"/>
              <a:cs typeface="Lato"/>
            </a:endParaRPr>
          </a:p>
        </p:txBody>
      </p:sp>
      <p:sp>
        <p:nvSpPr>
          <p:cNvPr id="114" name="object 34">
            <a:extLst>
              <a:ext uri="{FF2B5EF4-FFF2-40B4-BE49-F238E27FC236}">
                <a16:creationId xmlns:a16="http://schemas.microsoft.com/office/drawing/2014/main" id="{B3EA2EB1-F31A-F4A6-4AC4-38A3C2629A3A}"/>
              </a:ext>
            </a:extLst>
          </p:cNvPr>
          <p:cNvSpPr txBox="1"/>
          <p:nvPr/>
        </p:nvSpPr>
        <p:spPr>
          <a:xfrm>
            <a:off x="6684500" y="4907652"/>
            <a:ext cx="196850" cy="137217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en-US" sz="800" b="1" spc="-25" dirty="0">
                <a:solidFill>
                  <a:srgbClr val="4F5156"/>
                </a:solidFill>
                <a:latin typeface="Lato"/>
                <a:cs typeface="Lato"/>
              </a:rPr>
              <a:t>8</a:t>
            </a:r>
            <a:endParaRPr sz="800" dirty="0">
              <a:latin typeface="Lato"/>
              <a:cs typeface="Lato"/>
            </a:endParaRPr>
          </a:p>
        </p:txBody>
      </p:sp>
      <p:sp>
        <p:nvSpPr>
          <p:cNvPr id="115" name="object 51">
            <a:extLst>
              <a:ext uri="{FF2B5EF4-FFF2-40B4-BE49-F238E27FC236}">
                <a16:creationId xmlns:a16="http://schemas.microsoft.com/office/drawing/2014/main" id="{D48D185A-82B8-3748-9950-DA0354896997}"/>
              </a:ext>
            </a:extLst>
          </p:cNvPr>
          <p:cNvSpPr txBox="1"/>
          <p:nvPr/>
        </p:nvSpPr>
        <p:spPr>
          <a:xfrm>
            <a:off x="7223300" y="4907652"/>
            <a:ext cx="2149300" cy="137217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en-PH" sz="800" b="1" i="0" dirty="0">
                <a:solidFill>
                  <a:srgbClr val="5D5D5D"/>
                </a:solidFill>
                <a:effectLst/>
                <a:latin typeface="Lato" panose="020F0502020204030203" pitchFamily="34" charset="77"/>
              </a:rPr>
              <a:t>LATAM Business Travel Forums CDMX</a:t>
            </a:r>
            <a:endParaRPr sz="800" b="1" dirty="0">
              <a:solidFill>
                <a:srgbClr val="5D5D5D"/>
              </a:solidFill>
              <a:latin typeface="Lato" panose="020F0502020204030203" pitchFamily="34" charset="77"/>
              <a:cs typeface="Lato"/>
            </a:endParaRPr>
          </a:p>
        </p:txBody>
      </p:sp>
      <p:sp>
        <p:nvSpPr>
          <p:cNvPr id="116" name="object 38">
            <a:extLst>
              <a:ext uri="{FF2B5EF4-FFF2-40B4-BE49-F238E27FC236}">
                <a16:creationId xmlns:a16="http://schemas.microsoft.com/office/drawing/2014/main" id="{FB633D90-2177-452C-0BD6-E4A31679EA7E}"/>
              </a:ext>
            </a:extLst>
          </p:cNvPr>
          <p:cNvSpPr txBox="1"/>
          <p:nvPr/>
        </p:nvSpPr>
        <p:spPr>
          <a:xfrm>
            <a:off x="6684500" y="6396283"/>
            <a:ext cx="206375" cy="137217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en-US" sz="800" b="1" spc="-25" dirty="0">
                <a:solidFill>
                  <a:srgbClr val="4F5156"/>
                </a:solidFill>
                <a:latin typeface="Lato"/>
                <a:cs typeface="Lato"/>
              </a:rPr>
              <a:t>14</a:t>
            </a:r>
            <a:endParaRPr sz="800" dirty="0">
              <a:latin typeface="Lato"/>
              <a:cs typeface="Lato"/>
            </a:endParaRPr>
          </a:p>
        </p:txBody>
      </p:sp>
      <p:sp>
        <p:nvSpPr>
          <p:cNvPr id="117" name="object 56">
            <a:extLst>
              <a:ext uri="{FF2B5EF4-FFF2-40B4-BE49-F238E27FC236}">
                <a16:creationId xmlns:a16="http://schemas.microsoft.com/office/drawing/2014/main" id="{E12FAA8F-DFA9-D491-345A-C185CADD86EB}"/>
              </a:ext>
            </a:extLst>
          </p:cNvPr>
          <p:cNvSpPr txBox="1"/>
          <p:nvPr/>
        </p:nvSpPr>
        <p:spPr>
          <a:xfrm>
            <a:off x="7247711" y="6396283"/>
            <a:ext cx="2429689" cy="13144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1200"/>
              </a:lnSpc>
              <a:spcBef>
                <a:spcPts val="95"/>
              </a:spcBef>
            </a:pPr>
            <a:r>
              <a:rPr lang="en-PH" sz="800" b="1" i="0" dirty="0">
                <a:solidFill>
                  <a:srgbClr val="5D5D5D"/>
                </a:solidFill>
                <a:effectLst/>
                <a:latin typeface="Lato" panose="020F0502020204030203" pitchFamily="34" charset="77"/>
              </a:rPr>
              <a:t>LATAM Business Travel Forums Santiago de Chile</a:t>
            </a:r>
            <a:endParaRPr sz="800" b="1" dirty="0">
              <a:solidFill>
                <a:srgbClr val="5D5D5D"/>
              </a:solidFill>
              <a:latin typeface="Lato" panose="020F0502020204030203" pitchFamily="34" charset="77"/>
              <a:cs typeface="Lat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5" dirty="0"/>
              <a:t>GBTA</a:t>
            </a:r>
            <a:r>
              <a:rPr spc="-120" dirty="0"/>
              <a:t> </a:t>
            </a:r>
            <a:r>
              <a:rPr dirty="0"/>
              <a:t>2023</a:t>
            </a:r>
            <a:r>
              <a:rPr spc="-120" dirty="0"/>
              <a:t> </a:t>
            </a:r>
            <a:r>
              <a:rPr spc="-10" dirty="0"/>
              <a:t>Events</a:t>
            </a:r>
          </a:p>
        </p:txBody>
      </p:sp>
      <p:sp>
        <p:nvSpPr>
          <p:cNvPr id="4" name="object 4"/>
          <p:cNvSpPr/>
          <p:nvPr/>
        </p:nvSpPr>
        <p:spPr>
          <a:xfrm>
            <a:off x="6697200" y="2026521"/>
            <a:ext cx="3032760" cy="1801355"/>
          </a:xfrm>
          <a:custGeom>
            <a:avLst/>
            <a:gdLst/>
            <a:ahLst/>
            <a:cxnLst/>
            <a:rect l="l" t="t" r="r" b="b"/>
            <a:pathLst>
              <a:path w="3032759" h="1978025">
                <a:moveTo>
                  <a:pt x="0" y="1977732"/>
                </a:moveTo>
                <a:lnTo>
                  <a:pt x="3032683" y="1977732"/>
                </a:lnTo>
                <a:lnTo>
                  <a:pt x="3032683" y="0"/>
                </a:lnTo>
                <a:lnTo>
                  <a:pt x="2660091" y="0"/>
                </a:lnTo>
              </a:path>
            </a:pathLst>
          </a:custGeom>
          <a:ln w="11430">
            <a:solidFill>
              <a:srgbClr val="F26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444499" y="979006"/>
            <a:ext cx="643255" cy="23468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sz="1450" b="1" dirty="0">
                <a:solidFill>
                  <a:srgbClr val="F26322"/>
                </a:solidFill>
                <a:latin typeface="Lato"/>
                <a:cs typeface="Lato"/>
              </a:rPr>
              <a:t>Canada</a:t>
            </a:r>
            <a:endParaRPr sz="1450" dirty="0">
              <a:latin typeface="Lato"/>
              <a:cs typeface="Lato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457199" y="971313"/>
            <a:ext cx="3780790" cy="667487"/>
          </a:xfrm>
          <a:custGeom>
            <a:avLst/>
            <a:gdLst/>
            <a:ahLst/>
            <a:cxnLst/>
            <a:rect l="l" t="t" r="r" b="b"/>
            <a:pathLst>
              <a:path w="3780790" h="565785">
                <a:moveTo>
                  <a:pt x="0" y="0"/>
                </a:moveTo>
                <a:lnTo>
                  <a:pt x="3104273" y="0"/>
                </a:lnTo>
                <a:lnTo>
                  <a:pt x="3104273" y="565251"/>
                </a:lnTo>
                <a:lnTo>
                  <a:pt x="3780307" y="565251"/>
                </a:lnTo>
              </a:path>
            </a:pathLst>
          </a:custGeom>
          <a:ln w="11430">
            <a:solidFill>
              <a:srgbClr val="F26322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9" name="object 9"/>
          <p:cNvSpPr/>
          <p:nvPr/>
        </p:nvSpPr>
        <p:spPr>
          <a:xfrm>
            <a:off x="4231345" y="1589314"/>
            <a:ext cx="52705" cy="98425"/>
          </a:xfrm>
          <a:custGeom>
            <a:avLst/>
            <a:gdLst/>
            <a:ahLst/>
            <a:cxnLst/>
            <a:rect l="l" t="t" r="r" b="b"/>
            <a:pathLst>
              <a:path w="52704" h="98425">
                <a:moveTo>
                  <a:pt x="0" y="0"/>
                </a:moveTo>
                <a:lnTo>
                  <a:pt x="0" y="97904"/>
                </a:lnTo>
                <a:lnTo>
                  <a:pt x="52654" y="48945"/>
                </a:lnTo>
                <a:lnTo>
                  <a:pt x="0" y="0"/>
                </a:lnTo>
                <a:close/>
              </a:path>
            </a:pathLst>
          </a:custGeom>
          <a:solidFill>
            <a:srgbClr val="F263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57199" y="1249030"/>
            <a:ext cx="2613661" cy="45719"/>
          </a:xfrm>
          <a:custGeom>
            <a:avLst/>
            <a:gdLst/>
            <a:ahLst/>
            <a:cxnLst/>
            <a:rect l="l" t="t" r="r" b="b"/>
            <a:pathLst>
              <a:path w="2904490">
                <a:moveTo>
                  <a:pt x="0" y="0"/>
                </a:moveTo>
                <a:lnTo>
                  <a:pt x="2903994" y="0"/>
                </a:lnTo>
              </a:path>
            </a:pathLst>
          </a:custGeom>
          <a:ln w="11430">
            <a:solidFill>
              <a:srgbClr val="F26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444499" y="2254878"/>
            <a:ext cx="1133475" cy="23468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sz="1450" b="1" dirty="0">
                <a:solidFill>
                  <a:srgbClr val="F26322"/>
                </a:solidFill>
                <a:latin typeface="Lato"/>
                <a:cs typeface="Lato"/>
              </a:rPr>
              <a:t>United States</a:t>
            </a:r>
            <a:endParaRPr sz="1450" dirty="0">
              <a:latin typeface="Lato"/>
              <a:cs typeface="Lato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444500" y="2514600"/>
            <a:ext cx="2613660" cy="0"/>
          </a:xfrm>
          <a:custGeom>
            <a:avLst/>
            <a:gdLst/>
            <a:ahLst/>
            <a:cxnLst/>
            <a:rect l="l" t="t" r="r" b="b"/>
            <a:pathLst>
              <a:path w="2613660">
                <a:moveTo>
                  <a:pt x="0" y="0"/>
                </a:moveTo>
                <a:lnTo>
                  <a:pt x="2613596" y="0"/>
                </a:lnTo>
              </a:path>
            </a:pathLst>
          </a:custGeom>
          <a:ln w="11430">
            <a:solidFill>
              <a:srgbClr val="F26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3" name="object 13"/>
          <p:cNvGrpSpPr/>
          <p:nvPr/>
        </p:nvGrpSpPr>
        <p:grpSpPr>
          <a:xfrm>
            <a:off x="451484" y="2187678"/>
            <a:ext cx="4218305" cy="98425"/>
            <a:chOff x="451484" y="2074599"/>
            <a:chExt cx="4218305" cy="98425"/>
          </a:xfrm>
        </p:grpSpPr>
        <p:sp>
          <p:nvSpPr>
            <p:cNvPr id="14" name="object 14"/>
            <p:cNvSpPr/>
            <p:nvPr/>
          </p:nvSpPr>
          <p:spPr>
            <a:xfrm>
              <a:off x="457199" y="2123558"/>
              <a:ext cx="4165600" cy="0"/>
            </a:xfrm>
            <a:custGeom>
              <a:avLst/>
              <a:gdLst/>
              <a:ahLst/>
              <a:cxnLst/>
              <a:rect l="l" t="t" r="r" b="b"/>
              <a:pathLst>
                <a:path w="4165600">
                  <a:moveTo>
                    <a:pt x="0" y="0"/>
                  </a:moveTo>
                  <a:lnTo>
                    <a:pt x="4165511" y="0"/>
                  </a:lnTo>
                </a:path>
              </a:pathLst>
            </a:custGeom>
            <a:ln w="11430">
              <a:solidFill>
                <a:srgbClr val="F2632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4616545" y="2074599"/>
              <a:ext cx="52705" cy="98425"/>
            </a:xfrm>
            <a:custGeom>
              <a:avLst/>
              <a:gdLst/>
              <a:ahLst/>
              <a:cxnLst/>
              <a:rect l="l" t="t" r="r" b="b"/>
              <a:pathLst>
                <a:path w="52704" h="98425">
                  <a:moveTo>
                    <a:pt x="0" y="0"/>
                  </a:moveTo>
                  <a:lnTo>
                    <a:pt x="0" y="97917"/>
                  </a:lnTo>
                  <a:lnTo>
                    <a:pt x="52654" y="4895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2632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444499" y="5674134"/>
            <a:ext cx="1164590" cy="23468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sz="1450" b="1" dirty="0">
                <a:solidFill>
                  <a:srgbClr val="F26322"/>
                </a:solidFill>
                <a:latin typeface="Lato"/>
                <a:cs typeface="Lato"/>
              </a:rPr>
              <a:t>Latin America</a:t>
            </a:r>
            <a:endParaRPr sz="1450" dirty="0">
              <a:latin typeface="Lato"/>
              <a:cs typeface="Lato"/>
            </a:endParaRPr>
          </a:p>
        </p:txBody>
      </p:sp>
      <p:sp>
        <p:nvSpPr>
          <p:cNvPr id="17" name="object 17"/>
          <p:cNvSpPr/>
          <p:nvPr/>
        </p:nvSpPr>
        <p:spPr>
          <a:xfrm flipV="1">
            <a:off x="457200" y="5592681"/>
            <a:ext cx="2600960" cy="45719"/>
          </a:xfrm>
          <a:custGeom>
            <a:avLst/>
            <a:gdLst/>
            <a:ahLst/>
            <a:cxnLst/>
            <a:rect l="l" t="t" r="r" b="b"/>
            <a:pathLst>
              <a:path w="2904490">
                <a:moveTo>
                  <a:pt x="0" y="0"/>
                </a:moveTo>
                <a:lnTo>
                  <a:pt x="2903994" y="0"/>
                </a:lnTo>
              </a:path>
            </a:pathLst>
          </a:custGeom>
          <a:ln w="11430">
            <a:solidFill>
              <a:srgbClr val="F26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3572854" y="4276159"/>
            <a:ext cx="613410" cy="23468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50" b="1" dirty="0">
                <a:solidFill>
                  <a:srgbClr val="F26322"/>
                </a:solidFill>
                <a:latin typeface="Lato"/>
                <a:cs typeface="Lato"/>
              </a:rPr>
              <a:t>Europe</a:t>
            </a:r>
            <a:endParaRPr sz="1450" dirty="0">
              <a:latin typeface="Lato"/>
              <a:cs typeface="Lato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3577200" y="4534848"/>
            <a:ext cx="2904490" cy="0"/>
          </a:xfrm>
          <a:custGeom>
            <a:avLst/>
            <a:gdLst/>
            <a:ahLst/>
            <a:cxnLst/>
            <a:rect l="l" t="t" r="r" b="b"/>
            <a:pathLst>
              <a:path w="2904490">
                <a:moveTo>
                  <a:pt x="0" y="0"/>
                </a:moveTo>
                <a:lnTo>
                  <a:pt x="2903994" y="0"/>
                </a:lnTo>
              </a:path>
            </a:pathLst>
          </a:custGeom>
          <a:ln w="11430">
            <a:solidFill>
              <a:srgbClr val="F26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457199" y="3069972"/>
            <a:ext cx="4813935" cy="2867216"/>
          </a:xfrm>
          <a:custGeom>
            <a:avLst/>
            <a:gdLst/>
            <a:ahLst/>
            <a:cxnLst/>
            <a:rect l="l" t="t" r="r" b="b"/>
            <a:pathLst>
              <a:path w="4813935" h="2726054">
                <a:moveTo>
                  <a:pt x="0" y="2726029"/>
                </a:moveTo>
                <a:lnTo>
                  <a:pt x="2909709" y="2726029"/>
                </a:lnTo>
                <a:lnTo>
                  <a:pt x="2909709" y="0"/>
                </a:lnTo>
                <a:lnTo>
                  <a:pt x="4813503" y="0"/>
                </a:lnTo>
              </a:path>
            </a:pathLst>
          </a:custGeom>
          <a:ln w="11430">
            <a:solidFill>
              <a:srgbClr val="F26322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0" name="object 50"/>
          <p:cNvSpPr txBox="1"/>
          <p:nvPr/>
        </p:nvSpPr>
        <p:spPr>
          <a:xfrm>
            <a:off x="3572854" y="4640579"/>
            <a:ext cx="2626360" cy="2436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343535" algn="l"/>
              </a:tabLst>
            </a:pPr>
            <a:r>
              <a:rPr sz="750" b="1" dirty="0">
                <a:solidFill>
                  <a:srgbClr val="4F5156"/>
                </a:solidFill>
                <a:latin typeface="Lato"/>
                <a:cs typeface="Lato"/>
              </a:rPr>
              <a:t>Feb	GBTA France Carrefour des Experts Travel &amp; MICE</a:t>
            </a:r>
            <a:endParaRPr sz="750">
              <a:latin typeface="Lato"/>
              <a:cs typeface="Lato"/>
            </a:endParaRPr>
          </a:p>
          <a:p>
            <a:pPr marL="12700">
              <a:lnSpc>
                <a:spcPct val="100000"/>
              </a:lnSpc>
              <a:tabLst>
                <a:tab pos="343535" algn="l"/>
              </a:tabLst>
            </a:pPr>
            <a:r>
              <a:rPr sz="750" b="1" dirty="0">
                <a:solidFill>
                  <a:srgbClr val="4F5156"/>
                </a:solidFill>
                <a:latin typeface="Lato"/>
                <a:cs typeface="Lato"/>
              </a:rPr>
              <a:t>1	</a:t>
            </a:r>
            <a:r>
              <a:rPr sz="750" dirty="0">
                <a:solidFill>
                  <a:srgbClr val="4F5156"/>
                </a:solidFill>
                <a:latin typeface="Lato"/>
                <a:cs typeface="Lato"/>
              </a:rPr>
              <a:t>Paris, France</a:t>
            </a:r>
            <a:endParaRPr sz="750">
              <a:latin typeface="Lato"/>
              <a:cs typeface="Lato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3572854" y="4917512"/>
            <a:ext cx="1370965" cy="2436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tabLst>
                <a:tab pos="343535" algn="l"/>
              </a:tabLst>
            </a:pPr>
            <a:r>
              <a:rPr sz="750" b="1" dirty="0">
                <a:solidFill>
                  <a:srgbClr val="4F5156"/>
                </a:solidFill>
                <a:latin typeface="Lato"/>
                <a:cs typeface="Lato"/>
              </a:rPr>
              <a:t>May	Arabian Travel Market 1-4</a:t>
            </a:r>
            <a:endParaRPr sz="750" dirty="0">
              <a:latin typeface="Lato"/>
              <a:cs typeface="Lato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3572854" y="5522396"/>
            <a:ext cx="1513205" cy="2436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343535" algn="l"/>
              </a:tabLst>
            </a:pPr>
            <a:r>
              <a:rPr sz="750" b="1" dirty="0">
                <a:solidFill>
                  <a:srgbClr val="4F5156"/>
                </a:solidFill>
                <a:latin typeface="Lato"/>
                <a:cs typeface="Lato"/>
              </a:rPr>
              <a:t>Jul	GBTA France Masterclass</a:t>
            </a:r>
            <a:endParaRPr sz="750" dirty="0">
              <a:latin typeface="Lato"/>
              <a:cs typeface="Lato"/>
            </a:endParaRPr>
          </a:p>
          <a:p>
            <a:pPr marL="12700">
              <a:lnSpc>
                <a:spcPct val="100000"/>
              </a:lnSpc>
              <a:tabLst>
                <a:tab pos="343535" algn="l"/>
              </a:tabLst>
            </a:pPr>
            <a:r>
              <a:rPr lang="en-GB" sz="750" b="1" dirty="0">
                <a:solidFill>
                  <a:srgbClr val="4F5156"/>
                </a:solidFill>
                <a:latin typeface="Lato"/>
                <a:cs typeface="Lato"/>
              </a:rPr>
              <a:t>4</a:t>
            </a:r>
            <a:r>
              <a:rPr sz="750" b="1" dirty="0">
                <a:solidFill>
                  <a:srgbClr val="4F5156"/>
                </a:solidFill>
                <a:latin typeface="Lato"/>
                <a:cs typeface="Lato"/>
              </a:rPr>
              <a:t>	</a:t>
            </a:r>
            <a:r>
              <a:rPr sz="750" dirty="0">
                <a:solidFill>
                  <a:srgbClr val="4F5156"/>
                </a:solidFill>
                <a:latin typeface="Lato"/>
                <a:cs typeface="Lato"/>
              </a:rPr>
              <a:t>Paris, France</a:t>
            </a:r>
            <a:endParaRPr sz="750" dirty="0">
              <a:latin typeface="Lato"/>
              <a:cs typeface="Lato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3572854" y="6127607"/>
            <a:ext cx="1651000" cy="2436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343535" algn="l"/>
              </a:tabLst>
            </a:pPr>
            <a:r>
              <a:rPr sz="750" b="1" dirty="0">
                <a:solidFill>
                  <a:srgbClr val="4F5156"/>
                </a:solidFill>
                <a:latin typeface="Lato"/>
                <a:cs typeface="Lato"/>
              </a:rPr>
              <a:t>Oct	GBTA Italy Conference 2023</a:t>
            </a:r>
            <a:endParaRPr lang="en-US" sz="750" b="1" dirty="0">
              <a:latin typeface="Lato"/>
              <a:cs typeface="Lato"/>
            </a:endParaRPr>
          </a:p>
          <a:p>
            <a:pPr marL="12700">
              <a:lnSpc>
                <a:spcPct val="100000"/>
              </a:lnSpc>
              <a:tabLst>
                <a:tab pos="343535" algn="l"/>
              </a:tabLst>
            </a:pPr>
            <a:r>
              <a:rPr lang="en-PH" sz="750" b="1" dirty="0">
                <a:solidFill>
                  <a:srgbClr val="4F5156"/>
                </a:solidFill>
                <a:latin typeface="Lato"/>
                <a:cs typeface="Lato"/>
              </a:rPr>
              <a:t>5	</a:t>
            </a:r>
            <a:r>
              <a:rPr sz="750" dirty="0">
                <a:solidFill>
                  <a:srgbClr val="4F5156"/>
                </a:solidFill>
                <a:latin typeface="Lato"/>
                <a:cs typeface="Lato"/>
              </a:rPr>
              <a:t>Milan, Italy</a:t>
            </a:r>
            <a:endParaRPr sz="750" dirty="0">
              <a:latin typeface="Lato"/>
              <a:cs typeface="Lato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3572854" y="6462909"/>
            <a:ext cx="2626360" cy="128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343535" algn="l"/>
              </a:tabLst>
            </a:pPr>
            <a:r>
              <a:rPr lang="en-US" sz="750" b="1" dirty="0">
                <a:solidFill>
                  <a:srgbClr val="5C5C5C"/>
                </a:solidFill>
                <a:latin typeface="Lato" panose="020F0502020204030203" pitchFamily="34" charset="77"/>
                <a:cs typeface="Lato"/>
              </a:rPr>
              <a:t>Nov</a:t>
            </a:r>
            <a:r>
              <a:rPr sz="750" b="1" dirty="0">
                <a:solidFill>
                  <a:srgbClr val="5C5C5C"/>
                </a:solidFill>
                <a:latin typeface="Lato" panose="020F0502020204030203" pitchFamily="34" charset="77"/>
                <a:cs typeface="Lato"/>
              </a:rPr>
              <a:t>	</a:t>
            </a:r>
            <a:r>
              <a:rPr lang="en-PH" sz="750" b="1" i="0" dirty="0">
                <a:solidFill>
                  <a:srgbClr val="5C5C5C"/>
                </a:solidFill>
                <a:effectLst/>
                <a:latin typeface="Lato" panose="020F0502020204030203" pitchFamily="34" charset="77"/>
              </a:rPr>
              <a:t>Carrefour des Experts </a:t>
            </a:r>
            <a:r>
              <a:rPr lang="en-PH" sz="750" b="1" i="0" dirty="0" err="1">
                <a:solidFill>
                  <a:srgbClr val="5C5C5C"/>
                </a:solidFill>
                <a:effectLst/>
                <a:latin typeface="Lato" panose="020F0502020204030203" pitchFamily="34" charset="77"/>
              </a:rPr>
              <a:t>Travel&amp;MICE</a:t>
            </a:r>
            <a:endParaRPr sz="750" b="1" dirty="0">
              <a:solidFill>
                <a:srgbClr val="5C5C5C"/>
              </a:solidFill>
              <a:latin typeface="Lato" panose="020F0502020204030203" pitchFamily="34" charset="77"/>
              <a:cs typeface="Lato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6684500" y="3898263"/>
            <a:ext cx="2876550" cy="23468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50" b="1" dirty="0">
                <a:solidFill>
                  <a:srgbClr val="F26322"/>
                </a:solidFill>
                <a:latin typeface="Lato"/>
                <a:cs typeface="Lato"/>
              </a:rPr>
              <a:t>Asia Pacific</a:t>
            </a:r>
            <a:endParaRPr lang="en-PH" sz="1450" dirty="0">
              <a:latin typeface="Lato"/>
              <a:cs typeface="Lato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5264546" y="3021011"/>
            <a:ext cx="52705" cy="98425"/>
          </a:xfrm>
          <a:custGeom>
            <a:avLst/>
            <a:gdLst/>
            <a:ahLst/>
            <a:cxnLst/>
            <a:rect l="l" t="t" r="r" b="b"/>
            <a:pathLst>
              <a:path w="52704" h="98425">
                <a:moveTo>
                  <a:pt x="0" y="0"/>
                </a:moveTo>
                <a:lnTo>
                  <a:pt x="0" y="97917"/>
                </a:lnTo>
                <a:lnTo>
                  <a:pt x="52654" y="48958"/>
                </a:lnTo>
                <a:lnTo>
                  <a:pt x="0" y="0"/>
                </a:lnTo>
                <a:close/>
              </a:path>
            </a:pathLst>
          </a:custGeom>
          <a:solidFill>
            <a:srgbClr val="F26322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4" name="object 64"/>
          <p:cNvSpPr txBox="1"/>
          <p:nvPr/>
        </p:nvSpPr>
        <p:spPr>
          <a:xfrm>
            <a:off x="6684499" y="5514709"/>
            <a:ext cx="484918" cy="37189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750" b="1" dirty="0">
                <a:solidFill>
                  <a:srgbClr val="4F5156"/>
                </a:solidFill>
                <a:latin typeface="Lato"/>
                <a:cs typeface="Lato"/>
              </a:rPr>
              <a:t>Mar 10, 17, 24, 31</a:t>
            </a:r>
          </a:p>
          <a:p>
            <a:pPr marL="12700">
              <a:lnSpc>
                <a:spcPct val="100000"/>
              </a:lnSpc>
            </a:pPr>
            <a:r>
              <a:rPr lang="en-US" sz="750" b="1" dirty="0">
                <a:solidFill>
                  <a:srgbClr val="4F5156"/>
                </a:solidFill>
                <a:latin typeface="Lato"/>
                <a:cs typeface="Lato"/>
              </a:rPr>
              <a:t>Apr 6</a:t>
            </a:r>
            <a:endParaRPr sz="750" dirty="0">
              <a:latin typeface="Lato"/>
              <a:cs typeface="Lato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6684499" y="6249111"/>
            <a:ext cx="484918" cy="2436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750" b="1" dirty="0">
                <a:solidFill>
                  <a:srgbClr val="4F5156"/>
                </a:solidFill>
                <a:latin typeface="Lato"/>
                <a:cs typeface="Lato"/>
              </a:rPr>
              <a:t>Jun 7, 14, 21, 28</a:t>
            </a:r>
            <a:endParaRPr sz="750" dirty="0">
              <a:latin typeface="Lato"/>
              <a:cs typeface="Lato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6684499" y="6564112"/>
            <a:ext cx="630700" cy="2436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750" b="1" dirty="0">
                <a:solidFill>
                  <a:srgbClr val="4F5156"/>
                </a:solidFill>
                <a:latin typeface="Lato"/>
                <a:cs typeface="Lato"/>
              </a:rPr>
              <a:t>Jul 7, 14, </a:t>
            </a:r>
          </a:p>
          <a:p>
            <a:pPr marL="12700">
              <a:lnSpc>
                <a:spcPct val="100000"/>
              </a:lnSpc>
            </a:pPr>
            <a:r>
              <a:rPr lang="en-US" sz="750" b="1" dirty="0">
                <a:solidFill>
                  <a:srgbClr val="4F5156"/>
                </a:solidFill>
                <a:latin typeface="Lato"/>
                <a:cs typeface="Lato"/>
              </a:rPr>
              <a:t>21, 28</a:t>
            </a:r>
            <a:endParaRPr sz="750" dirty="0">
              <a:latin typeface="Lato"/>
              <a:cs typeface="Lato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6684499" y="4903220"/>
            <a:ext cx="365512" cy="2436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750" b="1" dirty="0">
                <a:solidFill>
                  <a:srgbClr val="4F5156"/>
                </a:solidFill>
                <a:latin typeface="Lato"/>
                <a:cs typeface="Lato"/>
              </a:rPr>
              <a:t>Jan</a:t>
            </a:r>
          </a:p>
          <a:p>
            <a:pPr marL="12700">
              <a:lnSpc>
                <a:spcPct val="100000"/>
              </a:lnSpc>
            </a:pPr>
            <a:r>
              <a:rPr lang="en-US" sz="750" b="1" dirty="0">
                <a:solidFill>
                  <a:srgbClr val="4F5156"/>
                </a:solidFill>
                <a:latin typeface="Lato"/>
                <a:cs typeface="Lato"/>
              </a:rPr>
              <a:t>20, 27</a:t>
            </a:r>
            <a:endParaRPr sz="750" dirty="0">
              <a:latin typeface="Lato"/>
              <a:cs typeface="Lato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6684499" y="7211387"/>
            <a:ext cx="484917" cy="2436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750" b="1" dirty="0">
                <a:solidFill>
                  <a:srgbClr val="4F5156"/>
                </a:solidFill>
                <a:latin typeface="Lato"/>
                <a:cs typeface="Lato"/>
              </a:rPr>
              <a:t>Oct 6, 13, 20, 27</a:t>
            </a:r>
            <a:endParaRPr sz="750" dirty="0">
              <a:latin typeface="Lato"/>
              <a:cs typeface="Lato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7258267" y="5514709"/>
            <a:ext cx="2560542" cy="2436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750" b="1" dirty="0">
                <a:solidFill>
                  <a:srgbClr val="4F5156"/>
                </a:solidFill>
                <a:latin typeface="Lato"/>
                <a:cs typeface="Lato"/>
              </a:rPr>
              <a:t>GBTA Academy</a:t>
            </a:r>
            <a:r>
              <a:rPr lang="en-US" sz="750" b="1" dirty="0">
                <a:solidFill>
                  <a:srgbClr val="4F5156"/>
                </a:solidFill>
                <a:latin typeface="Lato"/>
                <a:cs typeface="Lato"/>
              </a:rPr>
              <a:t>: Advanced Principles of Business Travel Management </a:t>
            </a:r>
            <a:r>
              <a:rPr lang="en-US" sz="750" dirty="0">
                <a:solidFill>
                  <a:srgbClr val="F36221"/>
                </a:solidFill>
                <a:latin typeface="Lato"/>
                <a:cs typeface="Lato"/>
              </a:rPr>
              <a:t>North America/LATAM</a:t>
            </a:r>
            <a:endParaRPr sz="750" dirty="0">
              <a:solidFill>
                <a:srgbClr val="F36221"/>
              </a:solidFill>
              <a:latin typeface="Lato"/>
              <a:cs typeface="Lato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7258267" y="6249111"/>
            <a:ext cx="2560542" cy="2436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lang="en-US" sz="750" b="1" dirty="0">
                <a:solidFill>
                  <a:srgbClr val="4F5156"/>
                </a:solidFill>
                <a:latin typeface="Lato"/>
                <a:cs typeface="Lato"/>
              </a:rPr>
              <a:t>GBTA Academy: Advanced Principles of Business Travel Management </a:t>
            </a:r>
            <a:r>
              <a:rPr lang="en-US" sz="750" dirty="0">
                <a:solidFill>
                  <a:srgbClr val="F36221"/>
                </a:solidFill>
                <a:latin typeface="Lato"/>
                <a:cs typeface="Lato"/>
              </a:rPr>
              <a:t>EMEA/APAC</a:t>
            </a:r>
          </a:p>
        </p:txBody>
      </p:sp>
      <p:sp>
        <p:nvSpPr>
          <p:cNvPr id="74" name="object 74"/>
          <p:cNvSpPr txBox="1"/>
          <p:nvPr/>
        </p:nvSpPr>
        <p:spPr>
          <a:xfrm>
            <a:off x="7258267" y="4903220"/>
            <a:ext cx="2248535" cy="2436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750" b="1" dirty="0">
                <a:solidFill>
                  <a:srgbClr val="4F5156"/>
                </a:solidFill>
                <a:latin typeface="Lato"/>
                <a:cs typeface="Lato"/>
              </a:rPr>
              <a:t>GBTA Academy: Fundamentals of Business Travel Management</a:t>
            </a:r>
            <a:endParaRPr sz="750" dirty="0">
              <a:latin typeface="Lato"/>
              <a:cs typeface="Lato"/>
            </a:endParaRPr>
          </a:p>
        </p:txBody>
      </p:sp>
      <p:sp>
        <p:nvSpPr>
          <p:cNvPr id="78" name="object 15">
            <a:extLst>
              <a:ext uri="{FF2B5EF4-FFF2-40B4-BE49-F238E27FC236}">
                <a16:creationId xmlns:a16="http://schemas.microsoft.com/office/drawing/2014/main" id="{4DF4D583-A14F-A66E-E14D-7E7949CE5A11}"/>
              </a:ext>
            </a:extLst>
          </p:cNvPr>
          <p:cNvSpPr/>
          <p:nvPr/>
        </p:nvSpPr>
        <p:spPr>
          <a:xfrm rot="10800000">
            <a:off x="9319895" y="1977308"/>
            <a:ext cx="52705" cy="98425"/>
          </a:xfrm>
          <a:custGeom>
            <a:avLst/>
            <a:gdLst/>
            <a:ahLst/>
            <a:cxnLst/>
            <a:rect l="l" t="t" r="r" b="b"/>
            <a:pathLst>
              <a:path w="52704" h="98425">
                <a:moveTo>
                  <a:pt x="0" y="0"/>
                </a:moveTo>
                <a:lnTo>
                  <a:pt x="0" y="97917"/>
                </a:lnTo>
                <a:lnTo>
                  <a:pt x="52654" y="48958"/>
                </a:lnTo>
                <a:lnTo>
                  <a:pt x="0" y="0"/>
                </a:lnTo>
                <a:close/>
              </a:path>
            </a:pathLst>
          </a:custGeom>
          <a:solidFill>
            <a:srgbClr val="F263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68">
            <a:extLst>
              <a:ext uri="{FF2B5EF4-FFF2-40B4-BE49-F238E27FC236}">
                <a16:creationId xmlns:a16="http://schemas.microsoft.com/office/drawing/2014/main" id="{B176C18A-031F-D4DA-15B9-1163B48BCBFF}"/>
              </a:ext>
            </a:extLst>
          </p:cNvPr>
          <p:cNvSpPr txBox="1"/>
          <p:nvPr/>
        </p:nvSpPr>
        <p:spPr>
          <a:xfrm>
            <a:off x="6684499" y="5215210"/>
            <a:ext cx="365512" cy="2436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750" b="1" dirty="0">
                <a:solidFill>
                  <a:srgbClr val="4F5156"/>
                </a:solidFill>
                <a:latin typeface="Lato"/>
                <a:cs typeface="Lato"/>
              </a:rPr>
              <a:t>Feb</a:t>
            </a:r>
          </a:p>
          <a:p>
            <a:pPr marL="12700">
              <a:lnSpc>
                <a:spcPct val="100000"/>
              </a:lnSpc>
            </a:pPr>
            <a:r>
              <a:rPr lang="en-US" sz="750" b="1" dirty="0">
                <a:solidFill>
                  <a:srgbClr val="4F5156"/>
                </a:solidFill>
                <a:latin typeface="Lato"/>
                <a:cs typeface="Lato"/>
              </a:rPr>
              <a:t>3, 10</a:t>
            </a:r>
            <a:endParaRPr sz="750" dirty="0">
              <a:latin typeface="Lato"/>
              <a:cs typeface="Lato"/>
            </a:endParaRPr>
          </a:p>
        </p:txBody>
      </p:sp>
      <p:sp>
        <p:nvSpPr>
          <p:cNvPr id="80" name="object 74">
            <a:extLst>
              <a:ext uri="{FF2B5EF4-FFF2-40B4-BE49-F238E27FC236}">
                <a16:creationId xmlns:a16="http://schemas.microsoft.com/office/drawing/2014/main" id="{881BA0EA-6608-1CCF-5530-7BC762371204}"/>
              </a:ext>
            </a:extLst>
          </p:cNvPr>
          <p:cNvSpPr txBox="1"/>
          <p:nvPr/>
        </p:nvSpPr>
        <p:spPr>
          <a:xfrm>
            <a:off x="7258267" y="5215210"/>
            <a:ext cx="2248535" cy="2436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750" b="1" dirty="0">
                <a:solidFill>
                  <a:srgbClr val="4F5156"/>
                </a:solidFill>
                <a:latin typeface="Lato"/>
                <a:cs typeface="Lato"/>
              </a:rPr>
              <a:t>GBTA Academy: Fundamentals of Business Travel Management</a:t>
            </a:r>
            <a:endParaRPr sz="750" dirty="0">
              <a:latin typeface="Lato"/>
              <a:cs typeface="Lato"/>
            </a:endParaRPr>
          </a:p>
        </p:txBody>
      </p:sp>
      <p:sp>
        <p:nvSpPr>
          <p:cNvPr id="81" name="object 74">
            <a:extLst>
              <a:ext uri="{FF2B5EF4-FFF2-40B4-BE49-F238E27FC236}">
                <a16:creationId xmlns:a16="http://schemas.microsoft.com/office/drawing/2014/main" id="{443A4B18-FCE6-1E34-6C8A-5740A110AE6A}"/>
              </a:ext>
            </a:extLst>
          </p:cNvPr>
          <p:cNvSpPr txBox="1"/>
          <p:nvPr/>
        </p:nvSpPr>
        <p:spPr>
          <a:xfrm>
            <a:off x="7258267" y="6576812"/>
            <a:ext cx="2248535" cy="2436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750" b="1" dirty="0">
                <a:solidFill>
                  <a:srgbClr val="4F5156"/>
                </a:solidFill>
                <a:latin typeface="Lato"/>
                <a:cs typeface="Lato"/>
              </a:rPr>
              <a:t>GBTA Academy: Fundamentals of Business Travel Management</a:t>
            </a:r>
            <a:endParaRPr sz="750" dirty="0">
              <a:latin typeface="Lato"/>
              <a:cs typeface="Lato"/>
            </a:endParaRPr>
          </a:p>
        </p:txBody>
      </p:sp>
      <p:sp>
        <p:nvSpPr>
          <p:cNvPr id="82" name="object 74">
            <a:extLst>
              <a:ext uri="{FF2B5EF4-FFF2-40B4-BE49-F238E27FC236}">
                <a16:creationId xmlns:a16="http://schemas.microsoft.com/office/drawing/2014/main" id="{6B7CB675-94D9-05E9-5148-1B16FE3F6042}"/>
              </a:ext>
            </a:extLst>
          </p:cNvPr>
          <p:cNvSpPr txBox="1"/>
          <p:nvPr/>
        </p:nvSpPr>
        <p:spPr>
          <a:xfrm>
            <a:off x="7258267" y="7224779"/>
            <a:ext cx="2248535" cy="2436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750" b="1" dirty="0">
                <a:solidFill>
                  <a:srgbClr val="4F5156"/>
                </a:solidFill>
                <a:latin typeface="Lato"/>
                <a:cs typeface="Lato"/>
              </a:rPr>
              <a:t>GBTA Academy: Fundamentals of Business Travel Management</a:t>
            </a:r>
            <a:endParaRPr sz="750" dirty="0">
              <a:latin typeface="Lato"/>
              <a:cs typeface="Lato"/>
            </a:endParaRPr>
          </a:p>
        </p:txBody>
      </p:sp>
      <p:sp>
        <p:nvSpPr>
          <p:cNvPr id="85" name="object 68">
            <a:extLst>
              <a:ext uri="{FF2B5EF4-FFF2-40B4-BE49-F238E27FC236}">
                <a16:creationId xmlns:a16="http://schemas.microsoft.com/office/drawing/2014/main" id="{6D22403F-2B01-6EBF-B41C-913720569765}"/>
              </a:ext>
            </a:extLst>
          </p:cNvPr>
          <p:cNvSpPr txBox="1"/>
          <p:nvPr/>
        </p:nvSpPr>
        <p:spPr>
          <a:xfrm>
            <a:off x="6684499" y="5953754"/>
            <a:ext cx="365512" cy="2436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750" b="1" dirty="0">
                <a:solidFill>
                  <a:srgbClr val="4F5156"/>
                </a:solidFill>
                <a:latin typeface="Lato"/>
                <a:cs typeface="Lato"/>
              </a:rPr>
              <a:t>May 5,  12, 19</a:t>
            </a:r>
          </a:p>
        </p:txBody>
      </p:sp>
      <p:sp>
        <p:nvSpPr>
          <p:cNvPr id="86" name="object 74">
            <a:extLst>
              <a:ext uri="{FF2B5EF4-FFF2-40B4-BE49-F238E27FC236}">
                <a16:creationId xmlns:a16="http://schemas.microsoft.com/office/drawing/2014/main" id="{6345C09D-8C1D-DE07-BE7F-B6134690FD40}"/>
              </a:ext>
            </a:extLst>
          </p:cNvPr>
          <p:cNvSpPr txBox="1"/>
          <p:nvPr/>
        </p:nvSpPr>
        <p:spPr>
          <a:xfrm>
            <a:off x="7258267" y="5975715"/>
            <a:ext cx="2560542" cy="128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750" b="1" dirty="0">
                <a:solidFill>
                  <a:srgbClr val="4F5156"/>
                </a:solidFill>
                <a:latin typeface="Lato"/>
                <a:cs typeface="Lato"/>
              </a:rPr>
              <a:t>GBTA Academy: Fundamentals of </a:t>
            </a:r>
            <a:r>
              <a:rPr lang="en-US" sz="750" b="1" dirty="0">
                <a:solidFill>
                  <a:srgbClr val="4F5156"/>
                </a:solidFill>
                <a:latin typeface="Lato"/>
                <a:cs typeface="Lato"/>
              </a:rPr>
              <a:t>Strategic Meetings </a:t>
            </a:r>
            <a:endParaRPr sz="750" dirty="0">
              <a:latin typeface="Lato"/>
              <a:cs typeface="Lato"/>
            </a:endParaRPr>
          </a:p>
        </p:txBody>
      </p:sp>
      <p:sp>
        <p:nvSpPr>
          <p:cNvPr id="66" name="object 22">
            <a:extLst>
              <a:ext uri="{FF2B5EF4-FFF2-40B4-BE49-F238E27FC236}">
                <a16:creationId xmlns:a16="http://schemas.microsoft.com/office/drawing/2014/main" id="{4F3E80CF-A7BF-E372-E965-1C19380A8E1E}"/>
              </a:ext>
            </a:extLst>
          </p:cNvPr>
          <p:cNvSpPr txBox="1"/>
          <p:nvPr/>
        </p:nvSpPr>
        <p:spPr>
          <a:xfrm>
            <a:off x="6701790" y="4545306"/>
            <a:ext cx="613410" cy="23468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PH" sz="1450" b="1" dirty="0">
                <a:solidFill>
                  <a:srgbClr val="F26322"/>
                </a:solidFill>
                <a:latin typeface="Lato"/>
                <a:cs typeface="Lato"/>
              </a:rPr>
              <a:t>Virtual</a:t>
            </a:r>
            <a:endParaRPr lang="en-PH" sz="1450" dirty="0">
              <a:latin typeface="Lato"/>
              <a:cs typeface="Lato"/>
            </a:endParaRPr>
          </a:p>
        </p:txBody>
      </p:sp>
      <p:sp>
        <p:nvSpPr>
          <p:cNvPr id="72" name="object 52">
            <a:extLst>
              <a:ext uri="{FF2B5EF4-FFF2-40B4-BE49-F238E27FC236}">
                <a16:creationId xmlns:a16="http://schemas.microsoft.com/office/drawing/2014/main" id="{BAEC122F-31F6-F4B2-73B9-BDCFC9507EBF}"/>
              </a:ext>
            </a:extLst>
          </p:cNvPr>
          <p:cNvSpPr txBox="1"/>
          <p:nvPr/>
        </p:nvSpPr>
        <p:spPr>
          <a:xfrm>
            <a:off x="3572854" y="5218452"/>
            <a:ext cx="2370745" cy="2436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343535" algn="l"/>
              </a:tabLst>
            </a:pPr>
            <a:r>
              <a:rPr lang="en-US" sz="750" b="1" dirty="0">
                <a:solidFill>
                  <a:srgbClr val="5C5C5C"/>
                </a:solidFill>
                <a:latin typeface="Lato" panose="020F0502020204030203" pitchFamily="34" charset="77"/>
                <a:cs typeface="Lato"/>
              </a:rPr>
              <a:t>May</a:t>
            </a:r>
            <a:r>
              <a:rPr sz="750" b="1" dirty="0">
                <a:solidFill>
                  <a:srgbClr val="5C5C5C"/>
                </a:solidFill>
                <a:latin typeface="Lato" panose="020F0502020204030203" pitchFamily="34" charset="77"/>
                <a:cs typeface="Lato"/>
              </a:rPr>
              <a:t>	</a:t>
            </a:r>
            <a:r>
              <a:rPr lang="en-PH" sz="750" b="1" i="0" dirty="0">
                <a:solidFill>
                  <a:srgbClr val="5C5C5C"/>
                </a:solidFill>
                <a:effectLst/>
                <a:latin typeface="Lato" panose="020F0502020204030203" pitchFamily="34" charset="77"/>
              </a:rPr>
              <a:t>GBTA Italy – Roadshow 2023 Roma</a:t>
            </a:r>
            <a:endParaRPr sz="750" b="1" dirty="0">
              <a:solidFill>
                <a:srgbClr val="5C5C5C"/>
              </a:solidFill>
              <a:latin typeface="Lato" panose="020F0502020204030203" pitchFamily="34" charset="77"/>
              <a:cs typeface="Lato"/>
            </a:endParaRPr>
          </a:p>
          <a:p>
            <a:pPr marL="12700">
              <a:lnSpc>
                <a:spcPct val="100000"/>
              </a:lnSpc>
              <a:tabLst>
                <a:tab pos="343535" algn="l"/>
              </a:tabLst>
            </a:pPr>
            <a:r>
              <a:rPr lang="en-GB" sz="750" b="1" dirty="0">
                <a:solidFill>
                  <a:srgbClr val="5C5C5C"/>
                </a:solidFill>
                <a:latin typeface="Lato" panose="020F0502020204030203" pitchFamily="34" charset="77"/>
                <a:cs typeface="Lato"/>
              </a:rPr>
              <a:t>25</a:t>
            </a:r>
            <a:endParaRPr sz="750" b="1" dirty="0">
              <a:solidFill>
                <a:srgbClr val="5C5C5C"/>
              </a:solidFill>
              <a:latin typeface="Lato" panose="020F0502020204030203" pitchFamily="34" charset="77"/>
              <a:cs typeface="Lato"/>
            </a:endParaRPr>
          </a:p>
        </p:txBody>
      </p:sp>
      <p:sp>
        <p:nvSpPr>
          <p:cNvPr id="75" name="object 52">
            <a:extLst>
              <a:ext uri="{FF2B5EF4-FFF2-40B4-BE49-F238E27FC236}">
                <a16:creationId xmlns:a16="http://schemas.microsoft.com/office/drawing/2014/main" id="{4AF24C0D-6CD4-5AFF-AB02-9619ECDF1B01}"/>
              </a:ext>
            </a:extLst>
          </p:cNvPr>
          <p:cNvSpPr txBox="1"/>
          <p:nvPr/>
        </p:nvSpPr>
        <p:spPr>
          <a:xfrm>
            <a:off x="3572854" y="5819134"/>
            <a:ext cx="2523145" cy="2436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343535" algn="l"/>
              </a:tabLst>
            </a:pPr>
            <a:r>
              <a:rPr lang="en-US" sz="750" b="1" dirty="0">
                <a:solidFill>
                  <a:srgbClr val="5C5C5C"/>
                </a:solidFill>
                <a:latin typeface="Lato" panose="020F0502020204030203" pitchFamily="34" charset="77"/>
                <a:cs typeface="Lato"/>
              </a:rPr>
              <a:t>Sep</a:t>
            </a:r>
            <a:r>
              <a:rPr sz="750" b="1" dirty="0">
                <a:solidFill>
                  <a:srgbClr val="5C5C5C"/>
                </a:solidFill>
                <a:latin typeface="Lato" panose="020F0502020204030203" pitchFamily="34" charset="77"/>
                <a:cs typeface="Lato"/>
              </a:rPr>
              <a:t>	</a:t>
            </a:r>
            <a:r>
              <a:rPr lang="en-PH" sz="750" b="1" i="0" dirty="0">
                <a:solidFill>
                  <a:srgbClr val="5C5C5C"/>
                </a:solidFill>
                <a:effectLst/>
                <a:latin typeface="Lato" panose="020F0502020204030203" pitchFamily="34" charset="77"/>
              </a:rPr>
              <a:t>Carrefour Des Experts </a:t>
            </a:r>
            <a:r>
              <a:rPr lang="en-PH" sz="750" b="1" i="0" dirty="0" err="1">
                <a:solidFill>
                  <a:srgbClr val="5C5C5C"/>
                </a:solidFill>
                <a:effectLst/>
                <a:latin typeface="Lato" panose="020F0502020204030203" pitchFamily="34" charset="77"/>
              </a:rPr>
              <a:t>Travel&amp;MICE</a:t>
            </a:r>
            <a:endParaRPr lang="en-PH" sz="750" b="1" i="0" dirty="0">
              <a:solidFill>
                <a:srgbClr val="5C5C5C"/>
              </a:solidFill>
              <a:effectLst/>
              <a:latin typeface="Lato" panose="020F0502020204030203" pitchFamily="34" charset="77"/>
            </a:endParaRPr>
          </a:p>
          <a:p>
            <a:pPr marL="12700">
              <a:lnSpc>
                <a:spcPct val="100000"/>
              </a:lnSpc>
              <a:tabLst>
                <a:tab pos="343535" algn="l"/>
              </a:tabLst>
            </a:pPr>
            <a:r>
              <a:rPr lang="en-GB" sz="750" b="1" dirty="0">
                <a:solidFill>
                  <a:srgbClr val="5C5C5C"/>
                </a:solidFill>
                <a:latin typeface="Lato" panose="020F0502020204030203" pitchFamily="34" charset="77"/>
                <a:cs typeface="Lato"/>
              </a:rPr>
              <a:t>1</a:t>
            </a:r>
            <a:endParaRPr sz="750" b="1" dirty="0">
              <a:solidFill>
                <a:srgbClr val="5C5C5C"/>
              </a:solidFill>
              <a:latin typeface="Lato" panose="020F0502020204030203" pitchFamily="34" charset="77"/>
              <a:cs typeface="Lato"/>
            </a:endParaRPr>
          </a:p>
        </p:txBody>
      </p:sp>
      <p:sp>
        <p:nvSpPr>
          <p:cNvPr id="76" name="object 54">
            <a:extLst>
              <a:ext uri="{FF2B5EF4-FFF2-40B4-BE49-F238E27FC236}">
                <a16:creationId xmlns:a16="http://schemas.microsoft.com/office/drawing/2014/main" id="{619D1386-3553-E189-B21A-1349166F66FA}"/>
              </a:ext>
            </a:extLst>
          </p:cNvPr>
          <p:cNvSpPr txBox="1"/>
          <p:nvPr/>
        </p:nvSpPr>
        <p:spPr>
          <a:xfrm>
            <a:off x="3572854" y="6990430"/>
            <a:ext cx="2626360" cy="2436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343535" algn="l"/>
              </a:tabLst>
            </a:pPr>
            <a:r>
              <a:rPr lang="en-US" sz="750" b="1" dirty="0">
                <a:solidFill>
                  <a:srgbClr val="4F5156"/>
                </a:solidFill>
                <a:latin typeface="Lato"/>
                <a:cs typeface="Lato"/>
              </a:rPr>
              <a:t>Dec</a:t>
            </a:r>
            <a:r>
              <a:rPr sz="750" b="1" dirty="0">
                <a:solidFill>
                  <a:srgbClr val="4F5156"/>
                </a:solidFill>
                <a:latin typeface="Lato"/>
                <a:cs typeface="Lato"/>
              </a:rPr>
              <a:t>	GBTA France Carrefour des Experts Travel &amp; MICE</a:t>
            </a:r>
            <a:endParaRPr lang="en-US" sz="750" b="1" dirty="0">
              <a:solidFill>
                <a:srgbClr val="4F5156"/>
              </a:solidFill>
              <a:latin typeface="Lato"/>
              <a:cs typeface="Lato"/>
            </a:endParaRPr>
          </a:p>
          <a:p>
            <a:pPr marL="12700">
              <a:lnSpc>
                <a:spcPct val="100000"/>
              </a:lnSpc>
              <a:tabLst>
                <a:tab pos="343535" algn="l"/>
              </a:tabLst>
            </a:pPr>
            <a:r>
              <a:rPr lang="en-PH" sz="750" b="1" dirty="0">
                <a:solidFill>
                  <a:srgbClr val="4F5156"/>
                </a:solidFill>
                <a:latin typeface="Lato"/>
                <a:cs typeface="Lato"/>
              </a:rPr>
              <a:t>4</a:t>
            </a:r>
            <a:r>
              <a:rPr lang="en-PH" sz="750" b="1" dirty="0">
                <a:latin typeface="Lato"/>
                <a:cs typeface="Lato"/>
              </a:rPr>
              <a:t>	</a:t>
            </a:r>
            <a:r>
              <a:rPr sz="750" dirty="0">
                <a:solidFill>
                  <a:srgbClr val="4F5156"/>
                </a:solidFill>
                <a:latin typeface="Lato"/>
                <a:cs typeface="Lato"/>
              </a:rPr>
              <a:t>Paris, France</a:t>
            </a:r>
            <a:endParaRPr sz="750" dirty="0">
              <a:latin typeface="Lato"/>
              <a:cs typeface="Lato"/>
            </a:endParaRPr>
          </a:p>
        </p:txBody>
      </p:sp>
      <p:sp>
        <p:nvSpPr>
          <p:cNvPr id="73" name="object 37">
            <a:extLst>
              <a:ext uri="{FF2B5EF4-FFF2-40B4-BE49-F238E27FC236}">
                <a16:creationId xmlns:a16="http://schemas.microsoft.com/office/drawing/2014/main" id="{51B515E5-2005-D1BF-9257-3A36CA84C8F2}"/>
              </a:ext>
            </a:extLst>
          </p:cNvPr>
          <p:cNvSpPr txBox="1"/>
          <p:nvPr/>
        </p:nvSpPr>
        <p:spPr>
          <a:xfrm>
            <a:off x="941464" y="1304970"/>
            <a:ext cx="2141441" cy="82073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ts val="700"/>
              </a:lnSpc>
            </a:pPr>
            <a:r>
              <a:rPr lang="en-PH" sz="750" b="1" i="0" dirty="0">
                <a:solidFill>
                  <a:srgbClr val="5D5D5D"/>
                </a:solidFill>
                <a:effectLst/>
                <a:latin typeface="Lato" panose="020F0502020204030203" pitchFamily="34" charset="77"/>
              </a:rPr>
              <a:t>Direct Talks</a:t>
            </a:r>
            <a:br>
              <a:rPr lang="en-PH" sz="750" b="1" i="0" dirty="0">
                <a:solidFill>
                  <a:srgbClr val="5D5D5D"/>
                </a:solidFill>
                <a:effectLst/>
                <a:latin typeface="Lato" panose="020F0502020204030203" pitchFamily="34" charset="77"/>
              </a:rPr>
            </a:br>
            <a:r>
              <a:rPr lang="en-PH" sz="750" b="0" i="0" dirty="0">
                <a:solidFill>
                  <a:srgbClr val="5D5D5D"/>
                </a:solidFill>
                <a:effectLst/>
                <a:latin typeface="Lato" panose="020F0502020204030203" pitchFamily="34" charset="77"/>
              </a:rPr>
              <a:t>Montreal &amp; Vancouver</a:t>
            </a:r>
          </a:p>
          <a:p>
            <a:pPr>
              <a:lnSpc>
                <a:spcPts val="700"/>
              </a:lnSpc>
            </a:pPr>
            <a:endParaRPr lang="en-PH" sz="750" dirty="0">
              <a:solidFill>
                <a:srgbClr val="5D5D5D"/>
              </a:solidFill>
              <a:latin typeface="Lato" panose="020F0502020204030203" pitchFamily="34" charset="77"/>
              <a:cs typeface="Lato"/>
            </a:endParaRPr>
          </a:p>
          <a:p>
            <a:pPr>
              <a:lnSpc>
                <a:spcPts val="700"/>
              </a:lnSpc>
            </a:pPr>
            <a:r>
              <a:rPr lang="en-PH" sz="750" b="1" dirty="0">
                <a:solidFill>
                  <a:srgbClr val="4F5156"/>
                </a:solidFill>
                <a:latin typeface="Lato"/>
                <a:cs typeface="Lato"/>
              </a:rPr>
              <a:t>GBTA Canada Conference 2023</a:t>
            </a:r>
            <a:br>
              <a:rPr lang="en-PH" sz="750" b="1" dirty="0">
                <a:latin typeface="Lato"/>
                <a:cs typeface="Lato"/>
              </a:rPr>
            </a:br>
            <a:r>
              <a:rPr lang="en-PH" sz="750" dirty="0">
                <a:solidFill>
                  <a:srgbClr val="4F5156"/>
                </a:solidFill>
                <a:latin typeface="Lato"/>
                <a:cs typeface="Lato"/>
              </a:rPr>
              <a:t>Toronto, Canada</a:t>
            </a:r>
          </a:p>
          <a:p>
            <a:pPr>
              <a:lnSpc>
                <a:spcPts val="700"/>
              </a:lnSpc>
            </a:pPr>
            <a:endParaRPr lang="en-PH" sz="750" dirty="0">
              <a:solidFill>
                <a:srgbClr val="4F5156"/>
              </a:solidFill>
              <a:latin typeface="Lato"/>
              <a:cs typeface="Lato"/>
            </a:endParaRPr>
          </a:p>
          <a:p>
            <a:pPr>
              <a:lnSpc>
                <a:spcPts val="700"/>
              </a:lnSpc>
            </a:pPr>
            <a:r>
              <a:rPr lang="en-PH" sz="750" b="1" i="0" dirty="0">
                <a:solidFill>
                  <a:srgbClr val="5D5D5D"/>
                </a:solidFill>
                <a:effectLst/>
                <a:latin typeface="Lato" panose="020F0502020204030203" pitchFamily="34" charset="77"/>
              </a:rPr>
              <a:t>Toronto Business Travel Forum</a:t>
            </a:r>
          </a:p>
          <a:p>
            <a:pPr>
              <a:lnSpc>
                <a:spcPts val="700"/>
              </a:lnSpc>
            </a:pPr>
            <a:endParaRPr lang="en-PH" sz="750" b="1" i="0" dirty="0">
              <a:solidFill>
                <a:srgbClr val="5D5D5D"/>
              </a:solidFill>
              <a:effectLst/>
              <a:latin typeface="Lato" panose="020F0502020204030203" pitchFamily="34" charset="77"/>
            </a:endParaRPr>
          </a:p>
          <a:p>
            <a:pPr>
              <a:lnSpc>
                <a:spcPts val="700"/>
              </a:lnSpc>
            </a:pPr>
            <a:r>
              <a:rPr lang="en-PH" sz="750" b="1" i="0" dirty="0">
                <a:solidFill>
                  <a:srgbClr val="5D5D5D"/>
                </a:solidFill>
                <a:effectLst/>
                <a:latin typeface="Lato" panose="020F0502020204030203" pitchFamily="34" charset="77"/>
              </a:rPr>
              <a:t>Calgary Business Travel Forum</a:t>
            </a:r>
            <a:endParaRPr lang="en-PH" sz="750" b="1" dirty="0">
              <a:solidFill>
                <a:srgbClr val="5D5D5D"/>
              </a:solidFill>
              <a:latin typeface="Lato" panose="020F0502020204030203" pitchFamily="34" charset="77"/>
              <a:cs typeface="Lato"/>
            </a:endParaRPr>
          </a:p>
        </p:txBody>
      </p:sp>
      <p:grpSp>
        <p:nvGrpSpPr>
          <p:cNvPr id="89" name="Graphic 76">
            <a:extLst>
              <a:ext uri="{FF2B5EF4-FFF2-40B4-BE49-F238E27FC236}">
                <a16:creationId xmlns:a16="http://schemas.microsoft.com/office/drawing/2014/main" id="{E0C9289B-265B-DD49-28F4-AC49B7EFCD93}"/>
              </a:ext>
            </a:extLst>
          </p:cNvPr>
          <p:cNvGrpSpPr/>
          <p:nvPr/>
        </p:nvGrpSpPr>
        <p:grpSpPr>
          <a:xfrm>
            <a:off x="4205361" y="1168427"/>
            <a:ext cx="5466008" cy="2721581"/>
            <a:chOff x="4205361" y="1168427"/>
            <a:chExt cx="5466008" cy="2721581"/>
          </a:xfrm>
          <a:solidFill>
            <a:srgbClr val="CCCCCB"/>
          </a:solidFill>
        </p:grpSpPr>
        <p:sp>
          <p:nvSpPr>
            <p:cNvPr id="90" name="Freeform 89">
              <a:extLst>
                <a:ext uri="{FF2B5EF4-FFF2-40B4-BE49-F238E27FC236}">
                  <a16:creationId xmlns:a16="http://schemas.microsoft.com/office/drawing/2014/main" id="{26753DD2-F971-A218-0BA4-43B8AACAB363}"/>
                </a:ext>
              </a:extLst>
            </p:cNvPr>
            <p:cNvSpPr/>
            <p:nvPr/>
          </p:nvSpPr>
          <p:spPr>
            <a:xfrm>
              <a:off x="4250840" y="1305235"/>
              <a:ext cx="1835442" cy="2584774"/>
            </a:xfrm>
            <a:custGeom>
              <a:avLst/>
              <a:gdLst>
                <a:gd name="connsiteX0" fmla="*/ 454550 w 1835442"/>
                <a:gd name="connsiteY0" fmla="*/ 818985 h 2584774"/>
                <a:gd name="connsiteX1" fmla="*/ 454759 w 1835442"/>
                <a:gd name="connsiteY1" fmla="*/ 855081 h 2584774"/>
                <a:gd name="connsiteX2" fmla="*/ 456584 w 1835442"/>
                <a:gd name="connsiteY2" fmla="*/ 866869 h 2584774"/>
                <a:gd name="connsiteX3" fmla="*/ 456271 w 1835442"/>
                <a:gd name="connsiteY3" fmla="*/ 876258 h 2584774"/>
                <a:gd name="connsiteX4" fmla="*/ 467694 w 1835442"/>
                <a:gd name="connsiteY4" fmla="*/ 892271 h 2584774"/>
                <a:gd name="connsiteX5" fmla="*/ 482143 w 1835442"/>
                <a:gd name="connsiteY5" fmla="*/ 935982 h 2584774"/>
                <a:gd name="connsiteX6" fmla="*/ 488037 w 1835442"/>
                <a:gd name="connsiteY6" fmla="*/ 942867 h 2584774"/>
                <a:gd name="connsiteX7" fmla="*/ 490280 w 1835442"/>
                <a:gd name="connsiteY7" fmla="*/ 955490 h 2584774"/>
                <a:gd name="connsiteX8" fmla="*/ 502277 w 1835442"/>
                <a:gd name="connsiteY8" fmla="*/ 972285 h 2584774"/>
                <a:gd name="connsiteX9" fmla="*/ 508797 w 1835442"/>
                <a:gd name="connsiteY9" fmla="*/ 977867 h 2584774"/>
                <a:gd name="connsiteX10" fmla="*/ 514013 w 1835442"/>
                <a:gd name="connsiteY10" fmla="*/ 987308 h 2584774"/>
                <a:gd name="connsiteX11" fmla="*/ 533573 w 1835442"/>
                <a:gd name="connsiteY11" fmla="*/ 984960 h 2584774"/>
                <a:gd name="connsiteX12" fmla="*/ 524758 w 1835442"/>
                <a:gd name="connsiteY12" fmla="*/ 955907 h 2584774"/>
                <a:gd name="connsiteX13" fmla="*/ 516934 w 1835442"/>
                <a:gd name="connsiteY13" fmla="*/ 940833 h 2584774"/>
                <a:gd name="connsiteX14" fmla="*/ 514013 w 1835442"/>
                <a:gd name="connsiteY14" fmla="*/ 927949 h 2584774"/>
                <a:gd name="connsiteX15" fmla="*/ 502955 w 1835442"/>
                <a:gd name="connsiteY15" fmla="*/ 910214 h 2584774"/>
                <a:gd name="connsiteX16" fmla="*/ 496591 w 1835442"/>
                <a:gd name="connsiteY16" fmla="*/ 883717 h 2584774"/>
                <a:gd name="connsiteX17" fmla="*/ 489132 w 1835442"/>
                <a:gd name="connsiteY17" fmla="*/ 864678 h 2584774"/>
                <a:gd name="connsiteX18" fmla="*/ 486576 w 1835442"/>
                <a:gd name="connsiteY18" fmla="*/ 839537 h 2584774"/>
                <a:gd name="connsiteX19" fmla="*/ 482873 w 1835442"/>
                <a:gd name="connsiteY19" fmla="*/ 814656 h 2584774"/>
                <a:gd name="connsiteX20" fmla="*/ 502433 w 1835442"/>
                <a:gd name="connsiteY20" fmla="*/ 810275 h 2584774"/>
                <a:gd name="connsiteX21" fmla="*/ 513283 w 1835442"/>
                <a:gd name="connsiteY21" fmla="*/ 845640 h 2584774"/>
                <a:gd name="connsiteX22" fmla="*/ 522202 w 1835442"/>
                <a:gd name="connsiteY22" fmla="*/ 868277 h 2584774"/>
                <a:gd name="connsiteX23" fmla="*/ 533625 w 1835442"/>
                <a:gd name="connsiteY23" fmla="*/ 891541 h 2584774"/>
                <a:gd name="connsiteX24" fmla="*/ 542545 w 1835442"/>
                <a:gd name="connsiteY24" fmla="*/ 899521 h 2584774"/>
                <a:gd name="connsiteX25" fmla="*/ 541814 w 1835442"/>
                <a:gd name="connsiteY25" fmla="*/ 913500 h 2584774"/>
                <a:gd name="connsiteX26" fmla="*/ 553290 w 1835442"/>
                <a:gd name="connsiteY26" fmla="*/ 931496 h 2584774"/>
                <a:gd name="connsiteX27" fmla="*/ 559758 w 1835442"/>
                <a:gd name="connsiteY27" fmla="*/ 941824 h 2584774"/>
                <a:gd name="connsiteX28" fmla="*/ 569199 w 1835442"/>
                <a:gd name="connsiteY28" fmla="*/ 948552 h 2584774"/>
                <a:gd name="connsiteX29" fmla="*/ 580205 w 1835442"/>
                <a:gd name="connsiteY29" fmla="*/ 975780 h 2584774"/>
                <a:gd name="connsiteX30" fmla="*/ 589489 w 1835442"/>
                <a:gd name="connsiteY30" fmla="*/ 992419 h 2584774"/>
                <a:gd name="connsiteX31" fmla="*/ 588759 w 1835442"/>
                <a:gd name="connsiteY31" fmla="*/ 1011301 h 2584774"/>
                <a:gd name="connsiteX32" fmla="*/ 597470 w 1835442"/>
                <a:gd name="connsiteY32" fmla="*/ 1060802 h 2584774"/>
                <a:gd name="connsiteX33" fmla="*/ 632991 w 1835442"/>
                <a:gd name="connsiteY33" fmla="*/ 1090377 h 2584774"/>
                <a:gd name="connsiteX34" fmla="*/ 674354 w 1835442"/>
                <a:gd name="connsiteY34" fmla="*/ 1120786 h 2584774"/>
                <a:gd name="connsiteX35" fmla="*/ 692402 w 1835442"/>
                <a:gd name="connsiteY35" fmla="*/ 1135391 h 2584774"/>
                <a:gd name="connsiteX36" fmla="*/ 716917 w 1835442"/>
                <a:gd name="connsiteY36" fmla="*/ 1136278 h 2584774"/>
                <a:gd name="connsiteX37" fmla="*/ 746701 w 1835442"/>
                <a:gd name="connsiteY37" fmla="*/ 1138260 h 2584774"/>
                <a:gd name="connsiteX38" fmla="*/ 757759 w 1835442"/>
                <a:gd name="connsiteY38" fmla="*/ 1137530 h 2584774"/>
                <a:gd name="connsiteX39" fmla="*/ 767356 w 1835442"/>
                <a:gd name="connsiteY39" fmla="*/ 1141129 h 2584774"/>
                <a:gd name="connsiteX40" fmla="*/ 791924 w 1835442"/>
                <a:gd name="connsiteY40" fmla="*/ 1152761 h 2584774"/>
                <a:gd name="connsiteX41" fmla="*/ 821812 w 1835442"/>
                <a:gd name="connsiteY41" fmla="*/ 1167939 h 2584774"/>
                <a:gd name="connsiteX42" fmla="*/ 846171 w 1835442"/>
                <a:gd name="connsiteY42" fmla="*/ 1176494 h 2584774"/>
                <a:gd name="connsiteX43" fmla="*/ 857229 w 1835442"/>
                <a:gd name="connsiteY43" fmla="*/ 1184839 h 2584774"/>
                <a:gd name="connsiteX44" fmla="*/ 870113 w 1835442"/>
                <a:gd name="connsiteY44" fmla="*/ 1184631 h 2584774"/>
                <a:gd name="connsiteX45" fmla="*/ 891238 w 1835442"/>
                <a:gd name="connsiteY45" fmla="*/ 1198453 h 2584774"/>
                <a:gd name="connsiteX46" fmla="*/ 908503 w 1835442"/>
                <a:gd name="connsiteY46" fmla="*/ 1211441 h 2584774"/>
                <a:gd name="connsiteX47" fmla="*/ 914240 w 1835442"/>
                <a:gd name="connsiteY47" fmla="*/ 1229645 h 2584774"/>
                <a:gd name="connsiteX48" fmla="*/ 922273 w 1835442"/>
                <a:gd name="connsiteY48" fmla="*/ 1236896 h 2584774"/>
                <a:gd name="connsiteX49" fmla="*/ 947988 w 1835442"/>
                <a:gd name="connsiteY49" fmla="*/ 1271739 h 2584774"/>
                <a:gd name="connsiteX50" fmla="*/ 969374 w 1835442"/>
                <a:gd name="connsiteY50" fmla="*/ 1281284 h 2584774"/>
                <a:gd name="connsiteX51" fmla="*/ 986431 w 1835442"/>
                <a:gd name="connsiteY51" fmla="*/ 1292707 h 2584774"/>
                <a:gd name="connsiteX52" fmla="*/ 1003644 w 1835442"/>
                <a:gd name="connsiteY52" fmla="*/ 1298497 h 2584774"/>
                <a:gd name="connsiteX53" fmla="*/ 1022630 w 1835442"/>
                <a:gd name="connsiteY53" fmla="*/ 1289734 h 2584774"/>
                <a:gd name="connsiteX54" fmla="*/ 1038435 w 1835442"/>
                <a:gd name="connsiteY54" fmla="*/ 1275859 h 2584774"/>
                <a:gd name="connsiteX55" fmla="*/ 1053666 w 1835442"/>
                <a:gd name="connsiteY55" fmla="*/ 1275234 h 2584774"/>
                <a:gd name="connsiteX56" fmla="*/ 1061490 w 1835442"/>
                <a:gd name="connsiteY56" fmla="*/ 1292134 h 2584774"/>
                <a:gd name="connsiteX57" fmla="*/ 1071974 w 1835442"/>
                <a:gd name="connsiteY57" fmla="*/ 1308616 h 2584774"/>
                <a:gd name="connsiteX58" fmla="*/ 1074165 w 1835442"/>
                <a:gd name="connsiteY58" fmla="*/ 1350866 h 2584774"/>
                <a:gd name="connsiteX59" fmla="*/ 1063733 w 1835442"/>
                <a:gd name="connsiteY59" fmla="*/ 1378251 h 2584774"/>
                <a:gd name="connsiteX60" fmla="*/ 1046259 w 1835442"/>
                <a:gd name="connsiteY60" fmla="*/ 1402192 h 2584774"/>
                <a:gd name="connsiteX61" fmla="*/ 1020857 w 1835442"/>
                <a:gd name="connsiteY61" fmla="*/ 1430516 h 2584774"/>
                <a:gd name="connsiteX62" fmla="*/ 1008912 w 1835442"/>
                <a:gd name="connsiteY62" fmla="*/ 1458630 h 2584774"/>
                <a:gd name="connsiteX63" fmla="*/ 999992 w 1835442"/>
                <a:gd name="connsiteY63" fmla="*/ 1484919 h 2584774"/>
                <a:gd name="connsiteX64" fmla="*/ 1000670 w 1835442"/>
                <a:gd name="connsiteY64" fmla="*/ 1530351 h 2584774"/>
                <a:gd name="connsiteX65" fmla="*/ 997280 w 1835442"/>
                <a:gd name="connsiteY65" fmla="*/ 1563420 h 2584774"/>
                <a:gd name="connsiteX66" fmla="*/ 1010007 w 1835442"/>
                <a:gd name="connsiteY66" fmla="*/ 1584128 h 2584774"/>
                <a:gd name="connsiteX67" fmla="*/ 1016006 w 1835442"/>
                <a:gd name="connsiteY67" fmla="*/ 1609635 h 2584774"/>
                <a:gd name="connsiteX68" fmla="*/ 1036296 w 1835442"/>
                <a:gd name="connsiteY68" fmla="*/ 1637071 h 2584774"/>
                <a:gd name="connsiteX69" fmla="*/ 1049493 w 1835442"/>
                <a:gd name="connsiteY69" fmla="*/ 1653867 h 2584774"/>
                <a:gd name="connsiteX70" fmla="*/ 1057317 w 1835442"/>
                <a:gd name="connsiteY70" fmla="*/ 1672071 h 2584774"/>
                <a:gd name="connsiteX71" fmla="*/ 1066810 w 1835442"/>
                <a:gd name="connsiteY71" fmla="*/ 1685163 h 2584774"/>
                <a:gd name="connsiteX72" fmla="*/ 1070200 w 1835442"/>
                <a:gd name="connsiteY72" fmla="*/ 1703367 h 2584774"/>
                <a:gd name="connsiteX73" fmla="*/ 1087048 w 1835442"/>
                <a:gd name="connsiteY73" fmla="*/ 1724909 h 2584774"/>
                <a:gd name="connsiteX74" fmla="*/ 1099619 w 1835442"/>
                <a:gd name="connsiteY74" fmla="*/ 1733568 h 2584774"/>
                <a:gd name="connsiteX75" fmla="*/ 1109634 w 1835442"/>
                <a:gd name="connsiteY75" fmla="*/ 1746034 h 2584774"/>
                <a:gd name="connsiteX76" fmla="*/ 1119962 w 1835442"/>
                <a:gd name="connsiteY76" fmla="*/ 1756049 h 2584774"/>
                <a:gd name="connsiteX77" fmla="*/ 1129350 w 1835442"/>
                <a:gd name="connsiteY77" fmla="*/ 1769715 h 2584774"/>
                <a:gd name="connsiteX78" fmla="*/ 1172696 w 1835442"/>
                <a:gd name="connsiteY78" fmla="*/ 1797152 h 2584774"/>
                <a:gd name="connsiteX79" fmla="*/ 1209573 w 1835442"/>
                <a:gd name="connsiteY79" fmla="*/ 1831526 h 2584774"/>
                <a:gd name="connsiteX80" fmla="*/ 1220631 w 1835442"/>
                <a:gd name="connsiteY80" fmla="*/ 1855415 h 2584774"/>
                <a:gd name="connsiteX81" fmla="*/ 1224230 w 1835442"/>
                <a:gd name="connsiteY81" fmla="*/ 1884155 h 2584774"/>
                <a:gd name="connsiteX82" fmla="*/ 1223552 w 1835442"/>
                <a:gd name="connsiteY82" fmla="*/ 1920563 h 2584774"/>
                <a:gd name="connsiteX83" fmla="*/ 1226995 w 1835442"/>
                <a:gd name="connsiteY83" fmla="*/ 1939028 h 2584774"/>
                <a:gd name="connsiteX84" fmla="*/ 1223448 w 1835442"/>
                <a:gd name="connsiteY84" fmla="*/ 1963700 h 2584774"/>
                <a:gd name="connsiteX85" fmla="*/ 1225743 w 1835442"/>
                <a:gd name="connsiteY85" fmla="*/ 1984356 h 2584774"/>
                <a:gd name="connsiteX86" fmla="*/ 1223657 w 1835442"/>
                <a:gd name="connsiteY86" fmla="*/ 2006368 h 2584774"/>
                <a:gd name="connsiteX87" fmla="*/ 1227725 w 1835442"/>
                <a:gd name="connsiteY87" fmla="*/ 2031509 h 2584774"/>
                <a:gd name="connsiteX88" fmla="*/ 1226943 w 1835442"/>
                <a:gd name="connsiteY88" fmla="*/ 2050652 h 2584774"/>
                <a:gd name="connsiteX89" fmla="*/ 1234454 w 1835442"/>
                <a:gd name="connsiteY89" fmla="*/ 2086173 h 2584774"/>
                <a:gd name="connsiteX90" fmla="*/ 1239409 w 1835442"/>
                <a:gd name="connsiteY90" fmla="*/ 2123572 h 2584774"/>
                <a:gd name="connsiteX91" fmla="*/ 1242382 w 1835442"/>
                <a:gd name="connsiteY91" fmla="*/ 2165092 h 2584774"/>
                <a:gd name="connsiteX92" fmla="*/ 1243113 w 1835442"/>
                <a:gd name="connsiteY92" fmla="*/ 2194772 h 2584774"/>
                <a:gd name="connsiteX93" fmla="*/ 1240870 w 1835442"/>
                <a:gd name="connsiteY93" fmla="*/ 2212975 h 2584774"/>
                <a:gd name="connsiteX94" fmla="*/ 1245251 w 1835442"/>
                <a:gd name="connsiteY94" fmla="*/ 2229823 h 2584774"/>
                <a:gd name="connsiteX95" fmla="*/ 1245408 w 1835442"/>
                <a:gd name="connsiteY95" fmla="*/ 2247766 h 2584774"/>
                <a:gd name="connsiteX96" fmla="*/ 1249580 w 1835442"/>
                <a:gd name="connsiteY96" fmla="*/ 2261745 h 2584774"/>
                <a:gd name="connsiteX97" fmla="*/ 1250259 w 1835442"/>
                <a:gd name="connsiteY97" fmla="*/ 2275307 h 2584774"/>
                <a:gd name="connsiteX98" fmla="*/ 1254796 w 1835442"/>
                <a:gd name="connsiteY98" fmla="*/ 2287773 h 2584774"/>
                <a:gd name="connsiteX99" fmla="*/ 1256570 w 1835442"/>
                <a:gd name="connsiteY99" fmla="*/ 2312289 h 2584774"/>
                <a:gd name="connsiteX100" fmla="*/ 1264707 w 1835442"/>
                <a:gd name="connsiteY100" fmla="*/ 2340612 h 2584774"/>
                <a:gd name="connsiteX101" fmla="*/ 1274252 w 1835442"/>
                <a:gd name="connsiteY101" fmla="*/ 2369613 h 2584774"/>
                <a:gd name="connsiteX102" fmla="*/ 1277851 w 1835442"/>
                <a:gd name="connsiteY102" fmla="*/ 2390634 h 2584774"/>
                <a:gd name="connsiteX103" fmla="*/ 1289431 w 1835442"/>
                <a:gd name="connsiteY103" fmla="*/ 2430537 h 2584774"/>
                <a:gd name="connsiteX104" fmla="*/ 1310400 w 1835442"/>
                <a:gd name="connsiteY104" fmla="*/ 2471952 h 2584774"/>
                <a:gd name="connsiteX105" fmla="*/ 1326465 w 1835442"/>
                <a:gd name="connsiteY105" fmla="*/ 2497250 h 2584774"/>
                <a:gd name="connsiteX106" fmla="*/ 1346756 w 1835442"/>
                <a:gd name="connsiteY106" fmla="*/ 2512637 h 2584774"/>
                <a:gd name="connsiteX107" fmla="*/ 1365742 w 1835442"/>
                <a:gd name="connsiteY107" fmla="*/ 2528181 h 2584774"/>
                <a:gd name="connsiteX108" fmla="*/ 1384520 w 1835442"/>
                <a:gd name="connsiteY108" fmla="*/ 2546751 h 2584774"/>
                <a:gd name="connsiteX109" fmla="*/ 1407888 w 1835442"/>
                <a:gd name="connsiteY109" fmla="*/ 2565267 h 2584774"/>
                <a:gd name="connsiteX110" fmla="*/ 1420093 w 1835442"/>
                <a:gd name="connsiteY110" fmla="*/ 2563911 h 2584774"/>
                <a:gd name="connsiteX111" fmla="*/ 1428022 w 1835442"/>
                <a:gd name="connsiteY111" fmla="*/ 2571944 h 2584774"/>
                <a:gd name="connsiteX112" fmla="*/ 1489675 w 1835442"/>
                <a:gd name="connsiteY112" fmla="*/ 2582793 h 2584774"/>
                <a:gd name="connsiteX113" fmla="*/ 1510539 w 1835442"/>
                <a:gd name="connsiteY113" fmla="*/ 2580707 h 2584774"/>
                <a:gd name="connsiteX114" fmla="*/ 1522328 w 1835442"/>
                <a:gd name="connsiteY114" fmla="*/ 2582063 h 2584774"/>
                <a:gd name="connsiteX115" fmla="*/ 1534481 w 1835442"/>
                <a:gd name="connsiteY115" fmla="*/ 2575700 h 2584774"/>
                <a:gd name="connsiteX116" fmla="*/ 1509183 w 1835442"/>
                <a:gd name="connsiteY116" fmla="*/ 2567563 h 2584774"/>
                <a:gd name="connsiteX117" fmla="*/ 1491970 w 1835442"/>
                <a:gd name="connsiteY117" fmla="*/ 2559738 h 2584774"/>
                <a:gd name="connsiteX118" fmla="*/ 1465838 w 1835442"/>
                <a:gd name="connsiteY118" fmla="*/ 2550141 h 2584774"/>
                <a:gd name="connsiteX119" fmla="*/ 1456293 w 1835442"/>
                <a:gd name="connsiteY119" fmla="*/ 2540543 h 2584774"/>
                <a:gd name="connsiteX120" fmla="*/ 1446173 w 1835442"/>
                <a:gd name="connsiteY120" fmla="*/ 2536892 h 2584774"/>
                <a:gd name="connsiteX121" fmla="*/ 1429221 w 1835442"/>
                <a:gd name="connsiteY121" fmla="*/ 2516915 h 2584774"/>
                <a:gd name="connsiteX122" fmla="*/ 1409661 w 1835442"/>
                <a:gd name="connsiteY122" fmla="*/ 2494433 h 2584774"/>
                <a:gd name="connsiteX123" fmla="*/ 1415868 w 1835442"/>
                <a:gd name="connsiteY123" fmla="*/ 2484106 h 2584774"/>
                <a:gd name="connsiteX124" fmla="*/ 1417850 w 1835442"/>
                <a:gd name="connsiteY124" fmla="*/ 2475238 h 2584774"/>
                <a:gd name="connsiteX125" fmla="*/ 1428178 w 1835442"/>
                <a:gd name="connsiteY125" fmla="*/ 2453540 h 2584774"/>
                <a:gd name="connsiteX126" fmla="*/ 1427969 w 1835442"/>
                <a:gd name="connsiteY126" fmla="*/ 2441491 h 2584774"/>
                <a:gd name="connsiteX127" fmla="*/ 1430838 w 1835442"/>
                <a:gd name="connsiteY127" fmla="*/ 2429911 h 2584774"/>
                <a:gd name="connsiteX128" fmla="*/ 1392917 w 1835442"/>
                <a:gd name="connsiteY128" fmla="*/ 2407482 h 2584774"/>
                <a:gd name="connsiteX129" fmla="*/ 1396047 w 1835442"/>
                <a:gd name="connsiteY129" fmla="*/ 2395641 h 2584774"/>
                <a:gd name="connsiteX130" fmla="*/ 1400376 w 1835442"/>
                <a:gd name="connsiteY130" fmla="*/ 2382601 h 2584774"/>
                <a:gd name="connsiteX131" fmla="*/ 1419102 w 1835442"/>
                <a:gd name="connsiteY131" fmla="*/ 2370813 h 2584774"/>
                <a:gd name="connsiteX132" fmla="*/ 1414355 w 1835442"/>
                <a:gd name="connsiteY132" fmla="*/ 2355217 h 2584774"/>
                <a:gd name="connsiteX133" fmla="*/ 1427239 w 1835442"/>
                <a:gd name="connsiteY133" fmla="*/ 2344107 h 2584774"/>
                <a:gd name="connsiteX134" fmla="*/ 1433759 w 1835442"/>
                <a:gd name="connsiteY134" fmla="*/ 2326007 h 2584774"/>
                <a:gd name="connsiteX135" fmla="*/ 1415034 w 1835442"/>
                <a:gd name="connsiteY135" fmla="*/ 2324338 h 2584774"/>
                <a:gd name="connsiteX136" fmla="*/ 1398342 w 1835442"/>
                <a:gd name="connsiteY136" fmla="*/ 2309003 h 2584774"/>
                <a:gd name="connsiteX137" fmla="*/ 1396204 w 1835442"/>
                <a:gd name="connsiteY137" fmla="*/ 2283966 h 2584774"/>
                <a:gd name="connsiteX138" fmla="*/ 1409818 w 1835442"/>
                <a:gd name="connsiteY138" fmla="*/ 2290382 h 2584774"/>
                <a:gd name="connsiteX139" fmla="*/ 1432507 w 1835442"/>
                <a:gd name="connsiteY139" fmla="*/ 2297632 h 2584774"/>
                <a:gd name="connsiteX140" fmla="*/ 1441114 w 1835442"/>
                <a:gd name="connsiteY140" fmla="*/ 2259294 h 2584774"/>
                <a:gd name="connsiteX141" fmla="*/ 1460413 w 1835442"/>
                <a:gd name="connsiteY141" fmla="*/ 2256842 h 2584774"/>
                <a:gd name="connsiteX142" fmla="*/ 1487954 w 1835442"/>
                <a:gd name="connsiteY142" fmla="*/ 2252148 h 2584774"/>
                <a:gd name="connsiteX143" fmla="*/ 1514243 w 1835442"/>
                <a:gd name="connsiteY143" fmla="*/ 2233109 h 2584774"/>
                <a:gd name="connsiteX144" fmla="*/ 1523527 w 1835442"/>
                <a:gd name="connsiteY144" fmla="*/ 2203378 h 2584774"/>
                <a:gd name="connsiteX145" fmla="*/ 1513513 w 1835442"/>
                <a:gd name="connsiteY145" fmla="*/ 2194667 h 2584774"/>
                <a:gd name="connsiteX146" fmla="*/ 1508349 w 1835442"/>
                <a:gd name="connsiteY146" fmla="*/ 2185226 h 2584774"/>
                <a:gd name="connsiteX147" fmla="*/ 1489362 w 1835442"/>
                <a:gd name="connsiteY147" fmla="*/ 2172342 h 2584774"/>
                <a:gd name="connsiteX148" fmla="*/ 1475227 w 1835442"/>
                <a:gd name="connsiteY148" fmla="*/ 2133900 h 2584774"/>
                <a:gd name="connsiteX149" fmla="*/ 1495204 w 1835442"/>
                <a:gd name="connsiteY149" fmla="*/ 2159824 h 2584774"/>
                <a:gd name="connsiteX150" fmla="*/ 1512104 w 1835442"/>
                <a:gd name="connsiteY150" fmla="*/ 2174220 h 2584774"/>
                <a:gd name="connsiteX151" fmla="*/ 1525144 w 1835442"/>
                <a:gd name="connsiteY151" fmla="*/ 2177976 h 2584774"/>
                <a:gd name="connsiteX152" fmla="*/ 1550860 w 1835442"/>
                <a:gd name="connsiteY152" fmla="*/ 2156955 h 2584774"/>
                <a:gd name="connsiteX153" fmla="*/ 1565830 w 1835442"/>
                <a:gd name="connsiteY153" fmla="*/ 2140264 h 2584774"/>
                <a:gd name="connsiteX154" fmla="*/ 1566664 w 1835442"/>
                <a:gd name="connsiteY154" fmla="*/ 2125763 h 2584774"/>
                <a:gd name="connsiteX155" fmla="*/ 1583929 w 1835442"/>
                <a:gd name="connsiteY155" fmla="*/ 2109072 h 2584774"/>
                <a:gd name="connsiteX156" fmla="*/ 1592588 w 1835442"/>
                <a:gd name="connsiteY156" fmla="*/ 2088625 h 2584774"/>
                <a:gd name="connsiteX157" fmla="*/ 1600412 w 1835442"/>
                <a:gd name="connsiteY157" fmla="*/ 2064318 h 2584774"/>
                <a:gd name="connsiteX158" fmla="*/ 1604898 w 1835442"/>
                <a:gd name="connsiteY158" fmla="*/ 2037247 h 2584774"/>
                <a:gd name="connsiteX159" fmla="*/ 1612878 w 1835442"/>
                <a:gd name="connsiteY159" fmla="*/ 2003864 h 2584774"/>
                <a:gd name="connsiteX160" fmla="*/ 1629413 w 1835442"/>
                <a:gd name="connsiteY160" fmla="*/ 1974758 h 2584774"/>
                <a:gd name="connsiteX161" fmla="*/ 1650590 w 1835442"/>
                <a:gd name="connsiteY161" fmla="*/ 1954520 h 2584774"/>
                <a:gd name="connsiteX162" fmla="*/ 1670985 w 1835442"/>
                <a:gd name="connsiteY162" fmla="*/ 1943149 h 2584774"/>
                <a:gd name="connsiteX163" fmla="*/ 1692162 w 1835442"/>
                <a:gd name="connsiteY163" fmla="*/ 1925519 h 2584774"/>
                <a:gd name="connsiteX164" fmla="*/ 1713027 w 1835442"/>
                <a:gd name="connsiteY164" fmla="*/ 1926301 h 2584774"/>
                <a:gd name="connsiteX165" fmla="*/ 1725545 w 1835442"/>
                <a:gd name="connsiteY165" fmla="*/ 1911748 h 2584774"/>
                <a:gd name="connsiteX166" fmla="*/ 1739889 w 1835442"/>
                <a:gd name="connsiteY166" fmla="*/ 1887076 h 2584774"/>
                <a:gd name="connsiteX167" fmla="*/ 1753660 w 1835442"/>
                <a:gd name="connsiteY167" fmla="*/ 1853850 h 2584774"/>
                <a:gd name="connsiteX168" fmla="*/ 1753712 w 1835442"/>
                <a:gd name="connsiteY168" fmla="*/ 1839871 h 2584774"/>
                <a:gd name="connsiteX169" fmla="*/ 1758198 w 1835442"/>
                <a:gd name="connsiteY169" fmla="*/ 1825266 h 2584774"/>
                <a:gd name="connsiteX170" fmla="*/ 1760336 w 1835442"/>
                <a:gd name="connsiteY170" fmla="*/ 1789693 h 2584774"/>
                <a:gd name="connsiteX171" fmla="*/ 1763101 w 1835442"/>
                <a:gd name="connsiteY171" fmla="*/ 1762465 h 2584774"/>
                <a:gd name="connsiteX172" fmla="*/ 1766178 w 1835442"/>
                <a:gd name="connsiteY172" fmla="*/ 1730334 h 2584774"/>
                <a:gd name="connsiteX173" fmla="*/ 1782661 w 1835442"/>
                <a:gd name="connsiteY173" fmla="*/ 1709313 h 2584774"/>
                <a:gd name="connsiteX174" fmla="*/ 1818756 w 1835442"/>
                <a:gd name="connsiteY174" fmla="*/ 1657622 h 2584774"/>
                <a:gd name="connsiteX175" fmla="*/ 1833987 w 1835442"/>
                <a:gd name="connsiteY175" fmla="*/ 1607027 h 2584774"/>
                <a:gd name="connsiteX176" fmla="*/ 1824754 w 1835442"/>
                <a:gd name="connsiteY176" fmla="*/ 1579434 h 2584774"/>
                <a:gd name="connsiteX177" fmla="*/ 1815261 w 1835442"/>
                <a:gd name="connsiteY177" fmla="*/ 1573748 h 2584774"/>
                <a:gd name="connsiteX178" fmla="*/ 1809002 w 1835442"/>
                <a:gd name="connsiteY178" fmla="*/ 1567854 h 2584774"/>
                <a:gd name="connsiteX179" fmla="*/ 1786156 w 1835442"/>
                <a:gd name="connsiteY179" fmla="*/ 1563003 h 2584774"/>
                <a:gd name="connsiteX180" fmla="*/ 1767430 w 1835442"/>
                <a:gd name="connsiteY180" fmla="*/ 1539062 h 2584774"/>
                <a:gd name="connsiteX181" fmla="*/ 1737855 w 1835442"/>
                <a:gd name="connsiteY181" fmla="*/ 1526543 h 2584774"/>
                <a:gd name="connsiteX182" fmla="*/ 1707967 w 1835442"/>
                <a:gd name="connsiteY182" fmla="*/ 1516945 h 2584774"/>
                <a:gd name="connsiteX183" fmla="*/ 1675993 w 1835442"/>
                <a:gd name="connsiteY183" fmla="*/ 1517832 h 2584774"/>
                <a:gd name="connsiteX184" fmla="*/ 1654763 w 1835442"/>
                <a:gd name="connsiteY184" fmla="*/ 1501349 h 2584774"/>
                <a:gd name="connsiteX185" fmla="*/ 1633221 w 1835442"/>
                <a:gd name="connsiteY185" fmla="*/ 1482311 h 2584774"/>
                <a:gd name="connsiteX186" fmla="*/ 1607819 w 1835442"/>
                <a:gd name="connsiteY186" fmla="*/ 1477251 h 2584774"/>
                <a:gd name="connsiteX187" fmla="*/ 1585338 w 1835442"/>
                <a:gd name="connsiteY187" fmla="*/ 1466402 h 2584774"/>
                <a:gd name="connsiteX188" fmla="*/ 1563587 w 1835442"/>
                <a:gd name="connsiteY188" fmla="*/ 1447676 h 2584774"/>
                <a:gd name="connsiteX189" fmla="*/ 1564473 w 1835442"/>
                <a:gd name="connsiteY189" fmla="*/ 1422118 h 2584774"/>
                <a:gd name="connsiteX190" fmla="*/ 1549034 w 1835442"/>
                <a:gd name="connsiteY190" fmla="*/ 1406887 h 2584774"/>
                <a:gd name="connsiteX191" fmla="*/ 1530360 w 1835442"/>
                <a:gd name="connsiteY191" fmla="*/ 1386596 h 2584774"/>
                <a:gd name="connsiteX192" fmla="*/ 1516173 w 1835442"/>
                <a:gd name="connsiteY192" fmla="*/ 1352431 h 2584774"/>
                <a:gd name="connsiteX193" fmla="*/ 1479973 w 1835442"/>
                <a:gd name="connsiteY193" fmla="*/ 1339443 h 2584774"/>
                <a:gd name="connsiteX194" fmla="*/ 1454623 w 1835442"/>
                <a:gd name="connsiteY194" fmla="*/ 1331463 h 2584774"/>
                <a:gd name="connsiteX195" fmla="*/ 1420615 w 1835442"/>
                <a:gd name="connsiteY195" fmla="*/ 1327238 h 2584774"/>
                <a:gd name="connsiteX196" fmla="*/ 1401002 w 1835442"/>
                <a:gd name="connsiteY196" fmla="*/ 1311172 h 2584774"/>
                <a:gd name="connsiteX197" fmla="*/ 1385824 w 1835442"/>
                <a:gd name="connsiteY197" fmla="*/ 1295941 h 2584774"/>
                <a:gd name="connsiteX198" fmla="*/ 1372158 w 1835442"/>
                <a:gd name="connsiteY198" fmla="*/ 1295368 h 2584774"/>
                <a:gd name="connsiteX199" fmla="*/ 1370071 w 1835442"/>
                <a:gd name="connsiteY199" fmla="*/ 1285092 h 2584774"/>
                <a:gd name="connsiteX200" fmla="*/ 1348633 w 1835442"/>
                <a:gd name="connsiteY200" fmla="*/ 1267149 h 2584774"/>
                <a:gd name="connsiteX201" fmla="*/ 1342322 w 1835442"/>
                <a:gd name="connsiteY201" fmla="*/ 1252961 h 2584774"/>
                <a:gd name="connsiteX202" fmla="*/ 1321823 w 1835442"/>
                <a:gd name="connsiteY202" fmla="*/ 1240860 h 2584774"/>
                <a:gd name="connsiteX203" fmla="*/ 1289327 w 1835442"/>
                <a:gd name="connsiteY203" fmla="*/ 1238148 h 2584774"/>
                <a:gd name="connsiteX204" fmla="*/ 1276182 w 1835442"/>
                <a:gd name="connsiteY204" fmla="*/ 1223960 h 2584774"/>
                <a:gd name="connsiteX205" fmla="*/ 1247807 w 1835442"/>
                <a:gd name="connsiteY205" fmla="*/ 1226203 h 2584774"/>
                <a:gd name="connsiteX206" fmla="*/ 1233358 w 1835442"/>
                <a:gd name="connsiteY206" fmla="*/ 1218326 h 2584774"/>
                <a:gd name="connsiteX207" fmla="*/ 1211242 w 1835442"/>
                <a:gd name="connsiteY207" fmla="*/ 1217648 h 2584774"/>
                <a:gd name="connsiteX208" fmla="*/ 1192204 w 1835442"/>
                <a:gd name="connsiteY208" fmla="*/ 1211859 h 2584774"/>
                <a:gd name="connsiteX209" fmla="*/ 1162629 w 1835442"/>
                <a:gd name="connsiteY209" fmla="*/ 1216866 h 2584774"/>
                <a:gd name="connsiteX210" fmla="*/ 1134723 w 1835442"/>
                <a:gd name="connsiteY210" fmla="*/ 1240338 h 2584774"/>
                <a:gd name="connsiteX211" fmla="*/ 1130550 w 1835442"/>
                <a:gd name="connsiteY211" fmla="*/ 1231419 h 2584774"/>
                <a:gd name="connsiteX212" fmla="*/ 1119127 w 1835442"/>
                <a:gd name="connsiteY212" fmla="*/ 1234809 h 2584774"/>
                <a:gd name="connsiteX213" fmla="*/ 1099515 w 1835442"/>
                <a:gd name="connsiteY213" fmla="*/ 1260472 h 2584774"/>
                <a:gd name="connsiteX214" fmla="*/ 1091534 w 1835442"/>
                <a:gd name="connsiteY214" fmla="*/ 1279198 h 2584774"/>
                <a:gd name="connsiteX215" fmla="*/ 1077868 w 1835442"/>
                <a:gd name="connsiteY215" fmla="*/ 1288274 h 2584774"/>
                <a:gd name="connsiteX216" fmla="*/ 1059508 w 1835442"/>
                <a:gd name="connsiteY216" fmla="*/ 1266888 h 2584774"/>
                <a:gd name="connsiteX217" fmla="*/ 1025447 w 1835442"/>
                <a:gd name="connsiteY217" fmla="*/ 1263341 h 2584774"/>
                <a:gd name="connsiteX218" fmla="*/ 1008755 w 1835442"/>
                <a:gd name="connsiteY218" fmla="*/ 1274295 h 2584774"/>
                <a:gd name="connsiteX219" fmla="*/ 985440 w 1835442"/>
                <a:gd name="connsiteY219" fmla="*/ 1264593 h 2584774"/>
                <a:gd name="connsiteX220" fmla="*/ 972347 w 1835442"/>
                <a:gd name="connsiteY220" fmla="*/ 1252752 h 2584774"/>
                <a:gd name="connsiteX221" fmla="*/ 968383 w 1835442"/>
                <a:gd name="connsiteY221" fmla="*/ 1236009 h 2584774"/>
                <a:gd name="connsiteX222" fmla="*/ 960820 w 1835442"/>
                <a:gd name="connsiteY222" fmla="*/ 1209042 h 2584774"/>
                <a:gd name="connsiteX223" fmla="*/ 955760 w 1835442"/>
                <a:gd name="connsiteY223" fmla="*/ 1179989 h 2584774"/>
                <a:gd name="connsiteX224" fmla="*/ 955865 w 1835442"/>
                <a:gd name="connsiteY224" fmla="*/ 1155525 h 2584774"/>
                <a:gd name="connsiteX225" fmla="*/ 926081 w 1835442"/>
                <a:gd name="connsiteY225" fmla="*/ 1152552 h 2584774"/>
                <a:gd name="connsiteX226" fmla="*/ 924725 w 1835442"/>
                <a:gd name="connsiteY226" fmla="*/ 1129393 h 2584774"/>
                <a:gd name="connsiteX227" fmla="*/ 898019 w 1835442"/>
                <a:gd name="connsiteY227" fmla="*/ 1118231 h 2584774"/>
                <a:gd name="connsiteX228" fmla="*/ 894889 w 1835442"/>
                <a:gd name="connsiteY228" fmla="*/ 1093715 h 2584774"/>
                <a:gd name="connsiteX229" fmla="*/ 900679 w 1835442"/>
                <a:gd name="connsiteY229" fmla="*/ 1080675 h 2584774"/>
                <a:gd name="connsiteX230" fmla="*/ 912154 w 1835442"/>
                <a:gd name="connsiteY230" fmla="*/ 1069669 h 2584774"/>
                <a:gd name="connsiteX231" fmla="*/ 913041 w 1835442"/>
                <a:gd name="connsiteY231" fmla="*/ 1056785 h 2584774"/>
                <a:gd name="connsiteX232" fmla="*/ 920082 w 1835442"/>
                <a:gd name="connsiteY232" fmla="*/ 1043067 h 2584774"/>
                <a:gd name="connsiteX233" fmla="*/ 921647 w 1835442"/>
                <a:gd name="connsiteY233" fmla="*/ 1019178 h 2584774"/>
                <a:gd name="connsiteX234" fmla="*/ 887639 w 1835442"/>
                <a:gd name="connsiteY234" fmla="*/ 1020534 h 2584774"/>
                <a:gd name="connsiteX235" fmla="*/ 856551 w 1835442"/>
                <a:gd name="connsiteY235" fmla="*/ 1046510 h 2584774"/>
                <a:gd name="connsiteX236" fmla="*/ 850709 w 1835442"/>
                <a:gd name="connsiteY236" fmla="*/ 1058715 h 2584774"/>
                <a:gd name="connsiteX237" fmla="*/ 839234 w 1835442"/>
                <a:gd name="connsiteY237" fmla="*/ 1074833 h 2584774"/>
                <a:gd name="connsiteX238" fmla="*/ 814405 w 1835442"/>
                <a:gd name="connsiteY238" fmla="*/ 1078745 h 2584774"/>
                <a:gd name="connsiteX239" fmla="*/ 786760 w 1835442"/>
                <a:gd name="connsiteY239" fmla="*/ 1086569 h 2584774"/>
                <a:gd name="connsiteX240" fmla="*/ 743102 w 1835442"/>
                <a:gd name="connsiteY240" fmla="*/ 1036651 h 2584774"/>
                <a:gd name="connsiteX241" fmla="*/ 749778 w 1835442"/>
                <a:gd name="connsiteY241" fmla="*/ 974215 h 2584774"/>
                <a:gd name="connsiteX242" fmla="*/ 757602 w 1835442"/>
                <a:gd name="connsiteY242" fmla="*/ 945840 h 2584774"/>
                <a:gd name="connsiteX243" fmla="*/ 767774 w 1835442"/>
                <a:gd name="connsiteY243" fmla="*/ 905363 h 2584774"/>
                <a:gd name="connsiteX244" fmla="*/ 786395 w 1835442"/>
                <a:gd name="connsiteY244" fmla="*/ 889298 h 2584774"/>
                <a:gd name="connsiteX245" fmla="*/ 791246 w 1835442"/>
                <a:gd name="connsiteY245" fmla="*/ 884864 h 2584774"/>
                <a:gd name="connsiteX246" fmla="*/ 799174 w 1835442"/>
                <a:gd name="connsiteY246" fmla="*/ 883352 h 2584774"/>
                <a:gd name="connsiteX247" fmla="*/ 820873 w 1835442"/>
                <a:gd name="connsiteY247" fmla="*/ 869686 h 2584774"/>
                <a:gd name="connsiteX248" fmla="*/ 845702 w 1835442"/>
                <a:gd name="connsiteY248" fmla="*/ 853620 h 2584774"/>
                <a:gd name="connsiteX249" fmla="*/ 873660 w 1835442"/>
                <a:gd name="connsiteY249" fmla="*/ 847882 h 2584774"/>
                <a:gd name="connsiteX250" fmla="*/ 895515 w 1835442"/>
                <a:gd name="connsiteY250" fmla="*/ 863844 h 2584774"/>
                <a:gd name="connsiteX251" fmla="*/ 910954 w 1835442"/>
                <a:gd name="connsiteY251" fmla="*/ 862905 h 2584774"/>
                <a:gd name="connsiteX252" fmla="*/ 912154 w 1835442"/>
                <a:gd name="connsiteY252" fmla="*/ 836146 h 2584774"/>
                <a:gd name="connsiteX253" fmla="*/ 928115 w 1835442"/>
                <a:gd name="connsiteY253" fmla="*/ 841936 h 2584774"/>
                <a:gd name="connsiteX254" fmla="*/ 969270 w 1835442"/>
                <a:gd name="connsiteY254" fmla="*/ 832391 h 2584774"/>
                <a:gd name="connsiteX255" fmla="*/ 986013 w 1835442"/>
                <a:gd name="connsiteY255" fmla="*/ 855185 h 2584774"/>
                <a:gd name="connsiteX256" fmla="*/ 1001401 w 1835442"/>
                <a:gd name="connsiteY256" fmla="*/ 855133 h 2584774"/>
                <a:gd name="connsiteX257" fmla="*/ 1005782 w 1835442"/>
                <a:gd name="connsiteY257" fmla="*/ 845640 h 2584774"/>
                <a:gd name="connsiteX258" fmla="*/ 1012980 w 1835442"/>
                <a:gd name="connsiteY258" fmla="*/ 849395 h 2584774"/>
                <a:gd name="connsiteX259" fmla="*/ 1023152 w 1835442"/>
                <a:gd name="connsiteY259" fmla="*/ 890967 h 2584774"/>
                <a:gd name="connsiteX260" fmla="*/ 1027533 w 1835442"/>
                <a:gd name="connsiteY260" fmla="*/ 918925 h 2584774"/>
                <a:gd name="connsiteX261" fmla="*/ 1044955 w 1835442"/>
                <a:gd name="connsiteY261" fmla="*/ 950899 h 2584774"/>
                <a:gd name="connsiteX262" fmla="*/ 1059873 w 1835442"/>
                <a:gd name="connsiteY262" fmla="*/ 920125 h 2584774"/>
                <a:gd name="connsiteX263" fmla="*/ 1057995 w 1835442"/>
                <a:gd name="connsiteY263" fmla="*/ 883404 h 2584774"/>
                <a:gd name="connsiteX264" fmla="*/ 1050692 w 1835442"/>
                <a:gd name="connsiteY264" fmla="*/ 851482 h 2584774"/>
                <a:gd name="connsiteX265" fmla="*/ 1047250 w 1835442"/>
                <a:gd name="connsiteY265" fmla="*/ 833330 h 2584774"/>
                <a:gd name="connsiteX266" fmla="*/ 1063107 w 1835442"/>
                <a:gd name="connsiteY266" fmla="*/ 821020 h 2584774"/>
                <a:gd name="connsiteX267" fmla="*/ 1086109 w 1835442"/>
                <a:gd name="connsiteY267" fmla="*/ 794887 h 2584774"/>
                <a:gd name="connsiteX268" fmla="*/ 1114433 w 1835442"/>
                <a:gd name="connsiteY268" fmla="*/ 782630 h 2584774"/>
                <a:gd name="connsiteX269" fmla="*/ 1138531 w 1835442"/>
                <a:gd name="connsiteY269" fmla="*/ 763695 h 2584774"/>
                <a:gd name="connsiteX270" fmla="*/ 1178955 w 1835442"/>
                <a:gd name="connsiteY270" fmla="*/ 744709 h 2584774"/>
                <a:gd name="connsiteX271" fmla="*/ 1184223 w 1835442"/>
                <a:gd name="connsiteY271" fmla="*/ 724419 h 2584774"/>
                <a:gd name="connsiteX272" fmla="*/ 1187249 w 1835442"/>
                <a:gd name="connsiteY272" fmla="*/ 700529 h 2584774"/>
                <a:gd name="connsiteX273" fmla="*/ 1196012 w 1835442"/>
                <a:gd name="connsiteY273" fmla="*/ 681178 h 2584774"/>
                <a:gd name="connsiteX274" fmla="*/ 1208009 w 1835442"/>
                <a:gd name="connsiteY274" fmla="*/ 676900 h 2584774"/>
                <a:gd name="connsiteX275" fmla="*/ 1221935 w 1835442"/>
                <a:gd name="connsiteY275" fmla="*/ 655202 h 2584774"/>
                <a:gd name="connsiteX276" fmla="*/ 1245721 w 1835442"/>
                <a:gd name="connsiteY276" fmla="*/ 637519 h 2584774"/>
                <a:gd name="connsiteX277" fmla="*/ 1266167 w 1835442"/>
                <a:gd name="connsiteY277" fmla="*/ 625887 h 2584774"/>
                <a:gd name="connsiteX278" fmla="*/ 1279416 w 1835442"/>
                <a:gd name="connsiteY278" fmla="*/ 622914 h 2584774"/>
                <a:gd name="connsiteX279" fmla="*/ 1291883 w 1835442"/>
                <a:gd name="connsiteY279" fmla="*/ 609874 h 2584774"/>
                <a:gd name="connsiteX280" fmla="*/ 1329177 w 1835442"/>
                <a:gd name="connsiteY280" fmla="*/ 588332 h 2584774"/>
                <a:gd name="connsiteX281" fmla="*/ 1324170 w 1835442"/>
                <a:gd name="connsiteY281" fmla="*/ 571380 h 2584774"/>
                <a:gd name="connsiteX282" fmla="*/ 1337992 w 1835442"/>
                <a:gd name="connsiteY282" fmla="*/ 562147 h 2584774"/>
                <a:gd name="connsiteX283" fmla="*/ 1363447 w 1835442"/>
                <a:gd name="connsiteY283" fmla="*/ 546134 h 2584774"/>
                <a:gd name="connsiteX284" fmla="*/ 1381546 w 1835442"/>
                <a:gd name="connsiteY284" fmla="*/ 545664 h 2584774"/>
                <a:gd name="connsiteX285" fmla="*/ 1398968 w 1835442"/>
                <a:gd name="connsiteY285" fmla="*/ 541700 h 2584774"/>
                <a:gd name="connsiteX286" fmla="*/ 1430995 w 1835442"/>
                <a:gd name="connsiteY286" fmla="*/ 528034 h 2584774"/>
                <a:gd name="connsiteX287" fmla="*/ 1432977 w 1835442"/>
                <a:gd name="connsiteY287" fmla="*/ 540396 h 2584774"/>
                <a:gd name="connsiteX288" fmla="*/ 1405384 w 1835442"/>
                <a:gd name="connsiteY288" fmla="*/ 560687 h 2584774"/>
                <a:gd name="connsiteX289" fmla="*/ 1428334 w 1835442"/>
                <a:gd name="connsiteY289" fmla="*/ 564442 h 2584774"/>
                <a:gd name="connsiteX290" fmla="*/ 1456762 w 1835442"/>
                <a:gd name="connsiteY290" fmla="*/ 544152 h 2584774"/>
                <a:gd name="connsiteX291" fmla="*/ 1490145 w 1835442"/>
                <a:gd name="connsiteY291" fmla="*/ 533668 h 2584774"/>
                <a:gd name="connsiteX292" fmla="*/ 1515547 w 1835442"/>
                <a:gd name="connsiteY292" fmla="*/ 511343 h 2584774"/>
                <a:gd name="connsiteX293" fmla="*/ 1496821 w 1835442"/>
                <a:gd name="connsiteY293" fmla="*/ 519845 h 2584774"/>
                <a:gd name="connsiteX294" fmla="*/ 1474497 w 1835442"/>
                <a:gd name="connsiteY294" fmla="*/ 528608 h 2584774"/>
                <a:gd name="connsiteX295" fmla="*/ 1467090 w 1835442"/>
                <a:gd name="connsiteY295" fmla="*/ 522297 h 2584774"/>
                <a:gd name="connsiteX296" fmla="*/ 1456971 w 1835442"/>
                <a:gd name="connsiteY296" fmla="*/ 524383 h 2584774"/>
                <a:gd name="connsiteX297" fmla="*/ 1441688 w 1835442"/>
                <a:gd name="connsiteY297" fmla="*/ 519271 h 2584774"/>
                <a:gd name="connsiteX298" fmla="*/ 1449199 w 1835442"/>
                <a:gd name="connsiteY298" fmla="*/ 487245 h 2584774"/>
                <a:gd name="connsiteX299" fmla="*/ 1464117 w 1835442"/>
                <a:gd name="connsiteY299" fmla="*/ 472170 h 2584774"/>
                <a:gd name="connsiteX300" fmla="*/ 1454102 w 1835442"/>
                <a:gd name="connsiteY300" fmla="*/ 468415 h 2584774"/>
                <a:gd name="connsiteX301" fmla="*/ 1447529 w 1835442"/>
                <a:gd name="connsiteY301" fmla="*/ 459652 h 2584774"/>
                <a:gd name="connsiteX302" fmla="*/ 1427396 w 1835442"/>
                <a:gd name="connsiteY302" fmla="*/ 461321 h 2584774"/>
                <a:gd name="connsiteX303" fmla="*/ 1401055 w 1835442"/>
                <a:gd name="connsiteY303" fmla="*/ 469875 h 2584774"/>
                <a:gd name="connsiteX304" fmla="*/ 1384415 w 1835442"/>
                <a:gd name="connsiteY304" fmla="*/ 479994 h 2584774"/>
                <a:gd name="connsiteX305" fmla="*/ 1354684 w 1835442"/>
                <a:gd name="connsiteY305" fmla="*/ 499607 h 2584774"/>
                <a:gd name="connsiteX306" fmla="*/ 1328864 w 1835442"/>
                <a:gd name="connsiteY306" fmla="*/ 513064 h 2584774"/>
                <a:gd name="connsiteX307" fmla="*/ 1347381 w 1835442"/>
                <a:gd name="connsiteY307" fmla="*/ 496060 h 2584774"/>
                <a:gd name="connsiteX308" fmla="*/ 1375548 w 1835442"/>
                <a:gd name="connsiteY308" fmla="*/ 479994 h 2584774"/>
                <a:gd name="connsiteX309" fmla="*/ 1397716 w 1835442"/>
                <a:gd name="connsiteY309" fmla="*/ 463251 h 2584774"/>
                <a:gd name="connsiteX310" fmla="*/ 1418789 w 1835442"/>
                <a:gd name="connsiteY310" fmla="*/ 451880 h 2584774"/>
                <a:gd name="connsiteX311" fmla="*/ 1439549 w 1835442"/>
                <a:gd name="connsiteY311" fmla="*/ 442282 h 2584774"/>
                <a:gd name="connsiteX312" fmla="*/ 1463751 w 1835442"/>
                <a:gd name="connsiteY312" fmla="*/ 437953 h 2584774"/>
                <a:gd name="connsiteX313" fmla="*/ 1487484 w 1835442"/>
                <a:gd name="connsiteY313" fmla="*/ 433937 h 2584774"/>
                <a:gd name="connsiteX314" fmla="*/ 1507514 w 1835442"/>
                <a:gd name="connsiteY314" fmla="*/ 434771 h 2584774"/>
                <a:gd name="connsiteX315" fmla="*/ 1524466 w 1835442"/>
                <a:gd name="connsiteY315" fmla="*/ 441030 h 2584774"/>
                <a:gd name="connsiteX316" fmla="*/ 1536933 w 1835442"/>
                <a:gd name="connsiteY316" fmla="*/ 435919 h 2584774"/>
                <a:gd name="connsiteX317" fmla="*/ 1549869 w 1835442"/>
                <a:gd name="connsiteY317" fmla="*/ 430859 h 2584774"/>
                <a:gd name="connsiteX318" fmla="*/ 1581739 w 1835442"/>
                <a:gd name="connsiteY318" fmla="*/ 413959 h 2584774"/>
                <a:gd name="connsiteX319" fmla="*/ 1604794 w 1835442"/>
                <a:gd name="connsiteY319" fmla="*/ 406344 h 2584774"/>
                <a:gd name="connsiteX320" fmla="*/ 1625449 w 1835442"/>
                <a:gd name="connsiteY320" fmla="*/ 391895 h 2584774"/>
                <a:gd name="connsiteX321" fmla="*/ 1620024 w 1835442"/>
                <a:gd name="connsiteY321" fmla="*/ 367641 h 2584774"/>
                <a:gd name="connsiteX322" fmla="*/ 1601142 w 1835442"/>
                <a:gd name="connsiteY322" fmla="*/ 346776 h 2584774"/>
                <a:gd name="connsiteX323" fmla="*/ 1578765 w 1835442"/>
                <a:gd name="connsiteY323" fmla="*/ 327790 h 2584774"/>
                <a:gd name="connsiteX324" fmla="*/ 1580278 w 1835442"/>
                <a:gd name="connsiteY324" fmla="*/ 305100 h 2584774"/>
                <a:gd name="connsiteX325" fmla="*/ 1580226 w 1835442"/>
                <a:gd name="connsiteY325" fmla="*/ 282045 h 2584774"/>
                <a:gd name="connsiteX326" fmla="*/ 1576575 w 1835442"/>
                <a:gd name="connsiteY326" fmla="*/ 271874 h 2584774"/>
                <a:gd name="connsiteX327" fmla="*/ 1576627 w 1835442"/>
                <a:gd name="connsiteY327" fmla="*/ 260399 h 2584774"/>
                <a:gd name="connsiteX328" fmla="*/ 1547469 w 1835442"/>
                <a:gd name="connsiteY328" fmla="*/ 266762 h 2584774"/>
                <a:gd name="connsiteX329" fmla="*/ 1510800 w 1835442"/>
                <a:gd name="connsiteY329" fmla="*/ 281993 h 2584774"/>
                <a:gd name="connsiteX330" fmla="*/ 1491762 w 1835442"/>
                <a:gd name="connsiteY330" fmla="*/ 270987 h 2584774"/>
                <a:gd name="connsiteX331" fmla="*/ 1494839 w 1835442"/>
                <a:gd name="connsiteY331" fmla="*/ 248819 h 2584774"/>
                <a:gd name="connsiteX332" fmla="*/ 1488841 w 1835442"/>
                <a:gd name="connsiteY332" fmla="*/ 231241 h 2584774"/>
                <a:gd name="connsiteX333" fmla="*/ 1482581 w 1835442"/>
                <a:gd name="connsiteY333" fmla="*/ 214393 h 2584774"/>
                <a:gd name="connsiteX334" fmla="*/ 1462082 w 1835442"/>
                <a:gd name="connsiteY334" fmla="*/ 205317 h 2584774"/>
                <a:gd name="connsiteX335" fmla="*/ 1454102 w 1835442"/>
                <a:gd name="connsiteY335" fmla="*/ 200518 h 2584774"/>
                <a:gd name="connsiteX336" fmla="*/ 1439914 w 1835442"/>
                <a:gd name="connsiteY336" fmla="*/ 200883 h 2584774"/>
                <a:gd name="connsiteX337" fmla="*/ 1417798 w 1835442"/>
                <a:gd name="connsiteY337" fmla="*/ 200883 h 2584774"/>
                <a:gd name="connsiteX338" fmla="*/ 1398916 w 1835442"/>
                <a:gd name="connsiteY338" fmla="*/ 207456 h 2584774"/>
                <a:gd name="connsiteX339" fmla="*/ 1393178 w 1835442"/>
                <a:gd name="connsiteY339" fmla="*/ 217418 h 2584774"/>
                <a:gd name="connsiteX340" fmla="*/ 1382277 w 1835442"/>
                <a:gd name="connsiteY340" fmla="*/ 226338 h 2584774"/>
                <a:gd name="connsiteX341" fmla="*/ 1380608 w 1835442"/>
                <a:gd name="connsiteY341" fmla="*/ 245063 h 2584774"/>
                <a:gd name="connsiteX342" fmla="*/ 1358387 w 1835442"/>
                <a:gd name="connsiteY342" fmla="*/ 263163 h 2584774"/>
                <a:gd name="connsiteX343" fmla="*/ 1368454 w 1835442"/>
                <a:gd name="connsiteY343" fmla="*/ 281315 h 2584774"/>
                <a:gd name="connsiteX344" fmla="*/ 1365533 w 1835442"/>
                <a:gd name="connsiteY344" fmla="*/ 308908 h 2584774"/>
                <a:gd name="connsiteX345" fmla="*/ 1333872 w 1835442"/>
                <a:gd name="connsiteY345" fmla="*/ 325547 h 2584774"/>
                <a:gd name="connsiteX346" fmla="*/ 1307687 w 1835442"/>
                <a:gd name="connsiteY346" fmla="*/ 337909 h 2584774"/>
                <a:gd name="connsiteX347" fmla="*/ 1287240 w 1835442"/>
                <a:gd name="connsiteY347" fmla="*/ 345733 h 2584774"/>
                <a:gd name="connsiteX348" fmla="*/ 1287971 w 1835442"/>
                <a:gd name="connsiteY348" fmla="*/ 368371 h 2584774"/>
                <a:gd name="connsiteX349" fmla="*/ 1280929 w 1835442"/>
                <a:gd name="connsiteY349" fmla="*/ 393356 h 2584774"/>
                <a:gd name="connsiteX350" fmla="*/ 1259700 w 1835442"/>
                <a:gd name="connsiteY350" fmla="*/ 408274 h 2584774"/>
                <a:gd name="connsiteX351" fmla="*/ 1240087 w 1835442"/>
                <a:gd name="connsiteY351" fmla="*/ 416984 h 2584774"/>
                <a:gd name="connsiteX352" fmla="*/ 1223292 w 1835442"/>
                <a:gd name="connsiteY352" fmla="*/ 400137 h 2584774"/>
                <a:gd name="connsiteX353" fmla="*/ 1232211 w 1835442"/>
                <a:gd name="connsiteY353" fmla="*/ 377082 h 2584774"/>
                <a:gd name="connsiteX354" fmla="*/ 1245877 w 1835442"/>
                <a:gd name="connsiteY354" fmla="*/ 354601 h 2584774"/>
                <a:gd name="connsiteX355" fmla="*/ 1224074 w 1835442"/>
                <a:gd name="connsiteY355" fmla="*/ 336449 h 2584774"/>
                <a:gd name="connsiteX356" fmla="*/ 1178225 w 1835442"/>
                <a:gd name="connsiteY356" fmla="*/ 322678 h 2584774"/>
                <a:gd name="connsiteX357" fmla="*/ 1160282 w 1835442"/>
                <a:gd name="connsiteY357" fmla="*/ 310264 h 2584774"/>
                <a:gd name="connsiteX358" fmla="*/ 1137800 w 1835442"/>
                <a:gd name="connsiteY358" fmla="*/ 305935 h 2584774"/>
                <a:gd name="connsiteX359" fmla="*/ 1129820 w 1835442"/>
                <a:gd name="connsiteY359" fmla="*/ 293625 h 2584774"/>
                <a:gd name="connsiteX360" fmla="*/ 1130394 w 1835442"/>
                <a:gd name="connsiteY360" fmla="*/ 271248 h 2584774"/>
                <a:gd name="connsiteX361" fmla="*/ 1124760 w 1835442"/>
                <a:gd name="connsiteY361" fmla="*/ 254504 h 2584774"/>
                <a:gd name="connsiteX362" fmla="*/ 1163776 w 1835442"/>
                <a:gd name="connsiteY362" fmla="*/ 220183 h 2584774"/>
                <a:gd name="connsiteX363" fmla="*/ 1194968 w 1835442"/>
                <a:gd name="connsiteY363" fmla="*/ 202344 h 2584774"/>
                <a:gd name="connsiteX364" fmla="*/ 1217084 w 1835442"/>
                <a:gd name="connsiteY364" fmla="*/ 192799 h 2584774"/>
                <a:gd name="connsiteX365" fmla="*/ 1254692 w 1835442"/>
                <a:gd name="connsiteY365" fmla="*/ 173134 h 2584774"/>
                <a:gd name="connsiteX366" fmla="*/ 1276547 w 1835442"/>
                <a:gd name="connsiteY366" fmla="*/ 170839 h 2584774"/>
                <a:gd name="connsiteX367" fmla="*/ 1303045 w 1835442"/>
                <a:gd name="connsiteY367" fmla="*/ 157329 h 2584774"/>
                <a:gd name="connsiteX368" fmla="*/ 1338566 w 1835442"/>
                <a:gd name="connsiteY368" fmla="*/ 124573 h 2584774"/>
                <a:gd name="connsiteX369" fmla="*/ 1337836 w 1835442"/>
                <a:gd name="connsiteY369" fmla="*/ 113410 h 2584774"/>
                <a:gd name="connsiteX370" fmla="*/ 1341696 w 1835442"/>
                <a:gd name="connsiteY370" fmla="*/ 105586 h 2584774"/>
                <a:gd name="connsiteX371" fmla="*/ 1342374 w 1835442"/>
                <a:gd name="connsiteY371" fmla="*/ 94737 h 2584774"/>
                <a:gd name="connsiteX372" fmla="*/ 1348112 w 1835442"/>
                <a:gd name="connsiteY372" fmla="*/ 85452 h 2584774"/>
                <a:gd name="connsiteX373" fmla="*/ 1326465 w 1835442"/>
                <a:gd name="connsiteY373" fmla="*/ 91868 h 2584774"/>
                <a:gd name="connsiteX374" fmla="*/ 1303358 w 1835442"/>
                <a:gd name="connsiteY374" fmla="*/ 113515 h 2584774"/>
                <a:gd name="connsiteX375" fmla="*/ 1311234 w 1835442"/>
                <a:gd name="connsiteY375" fmla="*/ 88895 h 2584774"/>
                <a:gd name="connsiteX376" fmla="*/ 1318484 w 1835442"/>
                <a:gd name="connsiteY376" fmla="*/ 56920 h 2584774"/>
                <a:gd name="connsiteX377" fmla="*/ 1321718 w 1835442"/>
                <a:gd name="connsiteY377" fmla="*/ 39082 h 2584774"/>
                <a:gd name="connsiteX378" fmla="*/ 1329908 w 1835442"/>
                <a:gd name="connsiteY378" fmla="*/ 31623 h 2584774"/>
                <a:gd name="connsiteX379" fmla="*/ 1332829 w 1835442"/>
                <a:gd name="connsiteY379" fmla="*/ 23486 h 2584774"/>
                <a:gd name="connsiteX380" fmla="*/ 1355310 w 1835442"/>
                <a:gd name="connsiteY380" fmla="*/ 16444 h 2584774"/>
                <a:gd name="connsiteX381" fmla="*/ 1384363 w 1835442"/>
                <a:gd name="connsiteY381" fmla="*/ 8307 h 2584774"/>
                <a:gd name="connsiteX382" fmla="*/ 1336793 w 1835442"/>
                <a:gd name="connsiteY382" fmla="*/ 3508 h 2584774"/>
                <a:gd name="connsiteX383" fmla="*/ 1324326 w 1835442"/>
                <a:gd name="connsiteY383" fmla="*/ 24424 h 2584774"/>
                <a:gd name="connsiteX384" fmla="*/ 1313999 w 1835442"/>
                <a:gd name="connsiteY384" fmla="*/ 34387 h 2584774"/>
                <a:gd name="connsiteX385" fmla="*/ 1301845 w 1835442"/>
                <a:gd name="connsiteY385" fmla="*/ 44715 h 2584774"/>
                <a:gd name="connsiteX386" fmla="*/ 1272166 w 1835442"/>
                <a:gd name="connsiteY386" fmla="*/ 64171 h 2584774"/>
                <a:gd name="connsiteX387" fmla="*/ 1286458 w 1835442"/>
                <a:gd name="connsiteY387" fmla="*/ 74551 h 2584774"/>
                <a:gd name="connsiteX388" fmla="*/ 1272740 w 1835442"/>
                <a:gd name="connsiteY388" fmla="*/ 94111 h 2584774"/>
                <a:gd name="connsiteX389" fmla="*/ 1261369 w 1835442"/>
                <a:gd name="connsiteY389" fmla="*/ 102613 h 2584774"/>
                <a:gd name="connsiteX390" fmla="*/ 1248329 w 1835442"/>
                <a:gd name="connsiteY390" fmla="*/ 106316 h 2584774"/>
                <a:gd name="connsiteX391" fmla="*/ 1247285 w 1835442"/>
                <a:gd name="connsiteY391" fmla="*/ 112054 h 2584774"/>
                <a:gd name="connsiteX392" fmla="*/ 1240087 w 1835442"/>
                <a:gd name="connsiteY392" fmla="*/ 118157 h 2584774"/>
                <a:gd name="connsiteX393" fmla="*/ 1230177 w 1835442"/>
                <a:gd name="connsiteY393" fmla="*/ 127441 h 2584774"/>
                <a:gd name="connsiteX394" fmla="*/ 1204566 w 1835442"/>
                <a:gd name="connsiteY394" fmla="*/ 138291 h 2584774"/>
                <a:gd name="connsiteX395" fmla="*/ 1202427 w 1835442"/>
                <a:gd name="connsiteY395" fmla="*/ 119409 h 2584774"/>
                <a:gd name="connsiteX396" fmla="*/ 1221101 w 1835442"/>
                <a:gd name="connsiteY396" fmla="*/ 114297 h 2584774"/>
                <a:gd name="connsiteX397" fmla="*/ 1229238 w 1835442"/>
                <a:gd name="connsiteY397" fmla="*/ 94737 h 2584774"/>
                <a:gd name="connsiteX398" fmla="*/ 1253180 w 1835442"/>
                <a:gd name="connsiteY398" fmla="*/ 78202 h 2584774"/>
                <a:gd name="connsiteX399" fmla="*/ 1243008 w 1835442"/>
                <a:gd name="connsiteY399" fmla="*/ 71630 h 2584774"/>
                <a:gd name="connsiteX400" fmla="*/ 1234350 w 1835442"/>
                <a:gd name="connsiteY400" fmla="*/ 74968 h 2584774"/>
                <a:gd name="connsiteX401" fmla="*/ 1221362 w 1835442"/>
                <a:gd name="connsiteY401" fmla="*/ 84357 h 2584774"/>
                <a:gd name="connsiteX402" fmla="*/ 1207435 w 1835442"/>
                <a:gd name="connsiteY402" fmla="*/ 91972 h 2584774"/>
                <a:gd name="connsiteX403" fmla="*/ 1196012 w 1835442"/>
                <a:gd name="connsiteY403" fmla="*/ 110072 h 2584774"/>
                <a:gd name="connsiteX404" fmla="*/ 1178590 w 1835442"/>
                <a:gd name="connsiteY404" fmla="*/ 114193 h 2584774"/>
                <a:gd name="connsiteX405" fmla="*/ 1180624 w 1835442"/>
                <a:gd name="connsiteY405" fmla="*/ 106995 h 2584774"/>
                <a:gd name="connsiteX406" fmla="*/ 1142078 w 1835442"/>
                <a:gd name="connsiteY406" fmla="*/ 105586 h 2584774"/>
                <a:gd name="connsiteX407" fmla="*/ 1127890 w 1835442"/>
                <a:gd name="connsiteY407" fmla="*/ 98858 h 2584774"/>
                <a:gd name="connsiteX408" fmla="*/ 1127160 w 1835442"/>
                <a:gd name="connsiteY408" fmla="*/ 90303 h 2584774"/>
                <a:gd name="connsiteX409" fmla="*/ 1102071 w 1835442"/>
                <a:gd name="connsiteY409" fmla="*/ 86182 h 2584774"/>
                <a:gd name="connsiteX410" fmla="*/ 1072548 w 1835442"/>
                <a:gd name="connsiteY410" fmla="*/ 96719 h 2584774"/>
                <a:gd name="connsiteX411" fmla="*/ 1060759 w 1835442"/>
                <a:gd name="connsiteY411" fmla="*/ 109707 h 2584774"/>
                <a:gd name="connsiteX412" fmla="*/ 1039113 w 1835442"/>
                <a:gd name="connsiteY412" fmla="*/ 112054 h 2584774"/>
                <a:gd name="connsiteX413" fmla="*/ 1015380 w 1835442"/>
                <a:gd name="connsiteY413" fmla="*/ 109759 h 2584774"/>
                <a:gd name="connsiteX414" fmla="*/ 1007295 w 1835442"/>
                <a:gd name="connsiteY414" fmla="*/ 106316 h 2584774"/>
                <a:gd name="connsiteX415" fmla="*/ 989143 w 1835442"/>
                <a:gd name="connsiteY415" fmla="*/ 109133 h 2584774"/>
                <a:gd name="connsiteX416" fmla="*/ 956595 w 1835442"/>
                <a:gd name="connsiteY416" fmla="*/ 113567 h 2584774"/>
                <a:gd name="connsiteX417" fmla="*/ 986796 w 1835442"/>
                <a:gd name="connsiteY417" fmla="*/ 98179 h 2584774"/>
                <a:gd name="connsiteX418" fmla="*/ 987682 w 1835442"/>
                <a:gd name="connsiteY418" fmla="*/ 86808 h 2584774"/>
                <a:gd name="connsiteX419" fmla="*/ 971148 w 1835442"/>
                <a:gd name="connsiteY419" fmla="*/ 84513 h 2584774"/>
                <a:gd name="connsiteX420" fmla="*/ 949814 w 1835442"/>
                <a:gd name="connsiteY420" fmla="*/ 85191 h 2584774"/>
                <a:gd name="connsiteX421" fmla="*/ 937087 w 1835442"/>
                <a:gd name="connsiteY421" fmla="*/ 79923 h 2584774"/>
                <a:gd name="connsiteX422" fmla="*/ 923838 w 1835442"/>
                <a:gd name="connsiteY422" fmla="*/ 77941 h 2584774"/>
                <a:gd name="connsiteX423" fmla="*/ 908607 w 1835442"/>
                <a:gd name="connsiteY423" fmla="*/ 72829 h 2584774"/>
                <a:gd name="connsiteX424" fmla="*/ 897184 w 1835442"/>
                <a:gd name="connsiteY424" fmla="*/ 68657 h 2584774"/>
                <a:gd name="connsiteX425" fmla="*/ 873660 w 1835442"/>
                <a:gd name="connsiteY425" fmla="*/ 75802 h 2584774"/>
                <a:gd name="connsiteX426" fmla="*/ 871573 w 1835442"/>
                <a:gd name="connsiteY426" fmla="*/ 58329 h 2584774"/>
                <a:gd name="connsiteX427" fmla="*/ 851283 w 1835442"/>
                <a:gd name="connsiteY427" fmla="*/ 56347 h 2584774"/>
                <a:gd name="connsiteX428" fmla="*/ 813623 w 1835442"/>
                <a:gd name="connsiteY428" fmla="*/ 66361 h 2584774"/>
                <a:gd name="connsiteX429" fmla="*/ 779979 w 1835442"/>
                <a:gd name="connsiteY429" fmla="*/ 69387 h 2584774"/>
                <a:gd name="connsiteX430" fmla="*/ 754629 w 1835442"/>
                <a:gd name="connsiteY430" fmla="*/ 71943 h 2584774"/>
                <a:gd name="connsiteX431" fmla="*/ 733087 w 1835442"/>
                <a:gd name="connsiteY431" fmla="*/ 74290 h 2584774"/>
                <a:gd name="connsiteX432" fmla="*/ 706902 w 1835442"/>
                <a:gd name="connsiteY432" fmla="*/ 83731 h 2584774"/>
                <a:gd name="connsiteX433" fmla="*/ 689794 w 1835442"/>
                <a:gd name="connsiteY433" fmla="*/ 77002 h 2584774"/>
                <a:gd name="connsiteX434" fmla="*/ 672842 w 1835442"/>
                <a:gd name="connsiteY434" fmla="*/ 73664 h 2584774"/>
                <a:gd name="connsiteX435" fmla="*/ 655942 w 1835442"/>
                <a:gd name="connsiteY435" fmla="*/ 65736 h 2584774"/>
                <a:gd name="connsiteX436" fmla="*/ 633669 w 1835442"/>
                <a:gd name="connsiteY436" fmla="*/ 65683 h 2584774"/>
                <a:gd name="connsiteX437" fmla="*/ 608945 w 1835442"/>
                <a:gd name="connsiteY437" fmla="*/ 66257 h 2584774"/>
                <a:gd name="connsiteX438" fmla="*/ 563878 w 1835442"/>
                <a:gd name="connsiteY438" fmla="*/ 62710 h 2584774"/>
                <a:gd name="connsiteX439" fmla="*/ 551516 w 1835442"/>
                <a:gd name="connsiteY439" fmla="*/ 58329 h 2584774"/>
                <a:gd name="connsiteX440" fmla="*/ 538528 w 1835442"/>
                <a:gd name="connsiteY440" fmla="*/ 56347 h 2584774"/>
                <a:gd name="connsiteX441" fmla="*/ 538424 w 1835442"/>
                <a:gd name="connsiteY441" fmla="*/ 46906 h 2584774"/>
                <a:gd name="connsiteX442" fmla="*/ 517664 w 1835442"/>
                <a:gd name="connsiteY442" fmla="*/ 52435 h 2584774"/>
                <a:gd name="connsiteX443" fmla="*/ 514691 w 1835442"/>
                <a:gd name="connsiteY443" fmla="*/ 49670 h 2584774"/>
                <a:gd name="connsiteX444" fmla="*/ 507910 w 1835442"/>
                <a:gd name="connsiteY444" fmla="*/ 48418 h 2584774"/>
                <a:gd name="connsiteX445" fmla="*/ 497895 w 1835442"/>
                <a:gd name="connsiteY445" fmla="*/ 48940 h 2584774"/>
                <a:gd name="connsiteX446" fmla="*/ 436398 w 1835442"/>
                <a:gd name="connsiteY446" fmla="*/ 61302 h 2584774"/>
                <a:gd name="connsiteX447" fmla="*/ 408701 w 1835442"/>
                <a:gd name="connsiteY447" fmla="*/ 70221 h 2584774"/>
                <a:gd name="connsiteX448" fmla="*/ 387002 w 1835442"/>
                <a:gd name="connsiteY448" fmla="*/ 72725 h 2584774"/>
                <a:gd name="connsiteX449" fmla="*/ 341883 w 1835442"/>
                <a:gd name="connsiteY449" fmla="*/ 83835 h 2584774"/>
                <a:gd name="connsiteX450" fmla="*/ 320967 w 1835442"/>
                <a:gd name="connsiteY450" fmla="*/ 102613 h 2584774"/>
                <a:gd name="connsiteX451" fmla="*/ 319663 w 1835442"/>
                <a:gd name="connsiteY451" fmla="*/ 117844 h 2584774"/>
                <a:gd name="connsiteX452" fmla="*/ 312360 w 1835442"/>
                <a:gd name="connsiteY452" fmla="*/ 131666 h 2584774"/>
                <a:gd name="connsiteX453" fmla="*/ 304901 w 1835442"/>
                <a:gd name="connsiteY453" fmla="*/ 140586 h 2584774"/>
                <a:gd name="connsiteX454" fmla="*/ 296295 w 1835442"/>
                <a:gd name="connsiteY454" fmla="*/ 139856 h 2584774"/>
                <a:gd name="connsiteX455" fmla="*/ 284611 w 1835442"/>
                <a:gd name="connsiteY455" fmla="*/ 128015 h 2584774"/>
                <a:gd name="connsiteX456" fmla="*/ 261034 w 1835442"/>
                <a:gd name="connsiteY456" fmla="*/ 132553 h 2584774"/>
                <a:gd name="connsiteX457" fmla="*/ 247733 w 1835442"/>
                <a:gd name="connsiteY457" fmla="*/ 136726 h 2584774"/>
                <a:gd name="connsiteX458" fmla="*/ 225252 w 1835442"/>
                <a:gd name="connsiteY458" fmla="*/ 151227 h 2584774"/>
                <a:gd name="connsiteX459" fmla="*/ 271675 w 1835442"/>
                <a:gd name="connsiteY459" fmla="*/ 159207 h 2584774"/>
                <a:gd name="connsiteX460" fmla="*/ 272927 w 1835442"/>
                <a:gd name="connsiteY460" fmla="*/ 173030 h 2584774"/>
                <a:gd name="connsiteX461" fmla="*/ 260774 w 1835442"/>
                <a:gd name="connsiteY461" fmla="*/ 176629 h 2584774"/>
                <a:gd name="connsiteX462" fmla="*/ 243300 w 1835442"/>
                <a:gd name="connsiteY462" fmla="*/ 187583 h 2584774"/>
                <a:gd name="connsiteX463" fmla="*/ 227339 w 1835442"/>
                <a:gd name="connsiteY463" fmla="*/ 191703 h 2584774"/>
                <a:gd name="connsiteX464" fmla="*/ 220297 w 1835442"/>
                <a:gd name="connsiteY464" fmla="*/ 185131 h 2584774"/>
                <a:gd name="connsiteX465" fmla="*/ 197659 w 1835442"/>
                <a:gd name="connsiteY465" fmla="*/ 188261 h 2584774"/>
                <a:gd name="connsiteX466" fmla="*/ 170953 w 1835442"/>
                <a:gd name="connsiteY466" fmla="*/ 196398 h 2584774"/>
                <a:gd name="connsiteX467" fmla="*/ 160156 w 1835442"/>
                <a:gd name="connsiteY467" fmla="*/ 210794 h 2584774"/>
                <a:gd name="connsiteX468" fmla="*/ 143256 w 1835442"/>
                <a:gd name="connsiteY468" fmla="*/ 220444 h 2584774"/>
                <a:gd name="connsiteX469" fmla="*/ 127451 w 1835442"/>
                <a:gd name="connsiteY469" fmla="*/ 243551 h 2584774"/>
                <a:gd name="connsiteX470" fmla="*/ 150558 w 1835442"/>
                <a:gd name="connsiteY470" fmla="*/ 251531 h 2584774"/>
                <a:gd name="connsiteX471" fmla="*/ 177943 w 1835442"/>
                <a:gd name="connsiteY471" fmla="*/ 235987 h 2584774"/>
                <a:gd name="connsiteX472" fmla="*/ 204075 w 1835442"/>
                <a:gd name="connsiteY472" fmla="*/ 226129 h 2584774"/>
                <a:gd name="connsiteX473" fmla="*/ 192704 w 1835442"/>
                <a:gd name="connsiteY473" fmla="*/ 243394 h 2584774"/>
                <a:gd name="connsiteX474" fmla="*/ 173770 w 1835442"/>
                <a:gd name="connsiteY474" fmla="*/ 249914 h 2584774"/>
                <a:gd name="connsiteX475" fmla="*/ 150558 w 1835442"/>
                <a:gd name="connsiteY475" fmla="*/ 257217 h 2584774"/>
                <a:gd name="connsiteX476" fmla="*/ 132928 w 1835442"/>
                <a:gd name="connsiteY476" fmla="*/ 271770 h 2584774"/>
                <a:gd name="connsiteX477" fmla="*/ 147794 w 1835442"/>
                <a:gd name="connsiteY477" fmla="*/ 268066 h 2584774"/>
                <a:gd name="connsiteX478" fmla="*/ 165789 w 1835442"/>
                <a:gd name="connsiteY478" fmla="*/ 268796 h 2584774"/>
                <a:gd name="connsiteX479" fmla="*/ 181750 w 1835442"/>
                <a:gd name="connsiteY479" fmla="*/ 265197 h 2584774"/>
                <a:gd name="connsiteX480" fmla="*/ 185245 w 1835442"/>
                <a:gd name="connsiteY480" fmla="*/ 278968 h 2584774"/>
                <a:gd name="connsiteX481" fmla="*/ 165059 w 1835442"/>
                <a:gd name="connsiteY481" fmla="*/ 290600 h 2584774"/>
                <a:gd name="connsiteX482" fmla="*/ 141170 w 1835442"/>
                <a:gd name="connsiteY482" fmla="*/ 302388 h 2584774"/>
                <a:gd name="connsiteX483" fmla="*/ 91095 w 1835442"/>
                <a:gd name="connsiteY483" fmla="*/ 319653 h 2584774"/>
                <a:gd name="connsiteX484" fmla="*/ 40343 w 1835442"/>
                <a:gd name="connsiteY484" fmla="*/ 331754 h 2584774"/>
                <a:gd name="connsiteX485" fmla="*/ 18384 w 1835442"/>
                <a:gd name="connsiteY485" fmla="*/ 339891 h 2584774"/>
                <a:gd name="connsiteX486" fmla="*/ 910 w 1835442"/>
                <a:gd name="connsiteY486" fmla="*/ 345890 h 2584774"/>
                <a:gd name="connsiteX487" fmla="*/ 12229 w 1835442"/>
                <a:gd name="connsiteY487" fmla="*/ 351001 h 2584774"/>
                <a:gd name="connsiteX488" fmla="*/ 20731 w 1835442"/>
                <a:gd name="connsiteY488" fmla="*/ 345733 h 2584774"/>
                <a:gd name="connsiteX489" fmla="*/ 29390 w 1835442"/>
                <a:gd name="connsiteY489" fmla="*/ 342238 h 2584774"/>
                <a:gd name="connsiteX490" fmla="*/ 72265 w 1835442"/>
                <a:gd name="connsiteY490" fmla="*/ 329563 h 2584774"/>
                <a:gd name="connsiteX491" fmla="*/ 89687 w 1835442"/>
                <a:gd name="connsiteY491" fmla="*/ 327581 h 2584774"/>
                <a:gd name="connsiteX492" fmla="*/ 113472 w 1835442"/>
                <a:gd name="connsiteY492" fmla="*/ 321896 h 2584774"/>
                <a:gd name="connsiteX493" fmla="*/ 142578 w 1835442"/>
                <a:gd name="connsiteY493" fmla="*/ 306613 h 2584774"/>
                <a:gd name="connsiteX494" fmla="*/ 164433 w 1835442"/>
                <a:gd name="connsiteY494" fmla="*/ 299258 h 2584774"/>
                <a:gd name="connsiteX495" fmla="*/ 207048 w 1835442"/>
                <a:gd name="connsiteY495" fmla="*/ 284758 h 2584774"/>
                <a:gd name="connsiteX496" fmla="*/ 229686 w 1835442"/>
                <a:gd name="connsiteY496" fmla="*/ 272187 h 2584774"/>
                <a:gd name="connsiteX497" fmla="*/ 248725 w 1835442"/>
                <a:gd name="connsiteY497" fmla="*/ 265719 h 2584774"/>
                <a:gd name="connsiteX498" fmla="*/ 304588 w 1835442"/>
                <a:gd name="connsiteY498" fmla="*/ 239065 h 2584774"/>
                <a:gd name="connsiteX499" fmla="*/ 331503 w 1835442"/>
                <a:gd name="connsiteY499" fmla="*/ 225973 h 2584774"/>
                <a:gd name="connsiteX500" fmla="*/ 355914 w 1835442"/>
                <a:gd name="connsiteY500" fmla="*/ 217366 h 2584774"/>
                <a:gd name="connsiteX501" fmla="*/ 318985 w 1835442"/>
                <a:gd name="connsiteY501" fmla="*/ 245689 h 2584774"/>
                <a:gd name="connsiteX502" fmla="*/ 290766 w 1835442"/>
                <a:gd name="connsiteY502" fmla="*/ 266449 h 2584774"/>
                <a:gd name="connsiteX503" fmla="*/ 317368 w 1835442"/>
                <a:gd name="connsiteY503" fmla="*/ 255808 h 2584774"/>
                <a:gd name="connsiteX504" fmla="*/ 327696 w 1835442"/>
                <a:gd name="connsiteY504" fmla="*/ 252731 h 2584774"/>
                <a:gd name="connsiteX505" fmla="*/ 341987 w 1835442"/>
                <a:gd name="connsiteY505" fmla="*/ 244072 h 2584774"/>
                <a:gd name="connsiteX506" fmla="*/ 363947 w 1835442"/>
                <a:gd name="connsiteY506" fmla="*/ 234788 h 2584774"/>
                <a:gd name="connsiteX507" fmla="*/ 386741 w 1835442"/>
                <a:gd name="connsiteY507" fmla="*/ 227120 h 2584774"/>
                <a:gd name="connsiteX508" fmla="*/ 394305 w 1835442"/>
                <a:gd name="connsiteY508" fmla="*/ 226912 h 2584774"/>
                <a:gd name="connsiteX509" fmla="*/ 407501 w 1835442"/>
                <a:gd name="connsiteY509" fmla="*/ 225086 h 2584774"/>
                <a:gd name="connsiteX510" fmla="*/ 429043 w 1835442"/>
                <a:gd name="connsiteY510" fmla="*/ 235257 h 2584774"/>
                <a:gd name="connsiteX511" fmla="*/ 456845 w 1835442"/>
                <a:gd name="connsiteY511" fmla="*/ 240995 h 2584774"/>
                <a:gd name="connsiteX512" fmla="*/ 477031 w 1835442"/>
                <a:gd name="connsiteY512" fmla="*/ 252783 h 2584774"/>
                <a:gd name="connsiteX513" fmla="*/ 485951 w 1835442"/>
                <a:gd name="connsiteY513" fmla="*/ 273647 h 2584774"/>
                <a:gd name="connsiteX514" fmla="*/ 497530 w 1835442"/>
                <a:gd name="connsiteY514" fmla="*/ 291851 h 2584774"/>
                <a:gd name="connsiteX515" fmla="*/ 487880 w 1835442"/>
                <a:gd name="connsiteY515" fmla="*/ 321426 h 2584774"/>
                <a:gd name="connsiteX516" fmla="*/ 499617 w 1835442"/>
                <a:gd name="connsiteY516" fmla="*/ 339004 h 2584774"/>
                <a:gd name="connsiteX517" fmla="*/ 513387 w 1835442"/>
                <a:gd name="connsiteY517" fmla="*/ 348446 h 2584774"/>
                <a:gd name="connsiteX518" fmla="*/ 506084 w 1835442"/>
                <a:gd name="connsiteY518" fmla="*/ 368736 h 2584774"/>
                <a:gd name="connsiteX519" fmla="*/ 507023 w 1835442"/>
                <a:gd name="connsiteY519" fmla="*/ 383654 h 2584774"/>
                <a:gd name="connsiteX520" fmla="*/ 505354 w 1835442"/>
                <a:gd name="connsiteY520" fmla="*/ 395755 h 2584774"/>
                <a:gd name="connsiteX521" fmla="*/ 507545 w 1835442"/>
                <a:gd name="connsiteY521" fmla="*/ 409317 h 2584774"/>
                <a:gd name="connsiteX522" fmla="*/ 500816 w 1835442"/>
                <a:gd name="connsiteY522" fmla="*/ 413177 h 2584774"/>
                <a:gd name="connsiteX523" fmla="*/ 489915 w 1835442"/>
                <a:gd name="connsiteY523" fmla="*/ 429659 h 2584774"/>
                <a:gd name="connsiteX524" fmla="*/ 502277 w 1835442"/>
                <a:gd name="connsiteY524" fmla="*/ 447811 h 2584774"/>
                <a:gd name="connsiteX525" fmla="*/ 504102 w 1835442"/>
                <a:gd name="connsiteY525" fmla="*/ 457930 h 2584774"/>
                <a:gd name="connsiteX526" fmla="*/ 513230 w 1835442"/>
                <a:gd name="connsiteY526" fmla="*/ 468102 h 2584774"/>
                <a:gd name="connsiteX527" fmla="*/ 512083 w 1835442"/>
                <a:gd name="connsiteY527" fmla="*/ 487140 h 2584774"/>
                <a:gd name="connsiteX528" fmla="*/ 474110 w 1835442"/>
                <a:gd name="connsiteY528" fmla="*/ 531373 h 2584774"/>
                <a:gd name="connsiteX529" fmla="*/ 456010 w 1835442"/>
                <a:gd name="connsiteY529" fmla="*/ 554480 h 2584774"/>
                <a:gd name="connsiteX530" fmla="*/ 450221 w 1835442"/>
                <a:gd name="connsiteY530" fmla="*/ 566111 h 2584774"/>
                <a:gd name="connsiteX531" fmla="*/ 439267 w 1835442"/>
                <a:gd name="connsiteY531" fmla="*/ 576074 h 2584774"/>
                <a:gd name="connsiteX532" fmla="*/ 429461 w 1835442"/>
                <a:gd name="connsiteY532" fmla="*/ 588958 h 2584774"/>
                <a:gd name="connsiteX533" fmla="*/ 424818 w 1835442"/>
                <a:gd name="connsiteY533" fmla="*/ 600902 h 2584774"/>
                <a:gd name="connsiteX534" fmla="*/ 421063 w 1835442"/>
                <a:gd name="connsiteY534" fmla="*/ 615351 h 2584774"/>
                <a:gd name="connsiteX535" fmla="*/ 415534 w 1835442"/>
                <a:gd name="connsiteY535" fmla="*/ 626983 h 2584774"/>
                <a:gd name="connsiteX536" fmla="*/ 412248 w 1835442"/>
                <a:gd name="connsiteY536" fmla="*/ 654628 h 2584774"/>
                <a:gd name="connsiteX537" fmla="*/ 413187 w 1835442"/>
                <a:gd name="connsiteY537" fmla="*/ 691610 h 2584774"/>
                <a:gd name="connsiteX538" fmla="*/ 423201 w 1835442"/>
                <a:gd name="connsiteY538" fmla="*/ 747421 h 2584774"/>
                <a:gd name="connsiteX539" fmla="*/ 432121 w 1835442"/>
                <a:gd name="connsiteY539" fmla="*/ 778561 h 2584774"/>
                <a:gd name="connsiteX540" fmla="*/ 439476 w 1835442"/>
                <a:gd name="connsiteY540" fmla="*/ 802242 h 2584774"/>
                <a:gd name="connsiteX541" fmla="*/ 454550 w 1835442"/>
                <a:gd name="connsiteY541" fmla="*/ 818985 h 25847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</a:cxnLst>
              <a:rect l="l" t="t" r="r" b="b"/>
              <a:pathLst>
                <a:path w="1835442" h="2584774">
                  <a:moveTo>
                    <a:pt x="454550" y="818985"/>
                  </a:moveTo>
                  <a:cubicBezTo>
                    <a:pt x="460548" y="830826"/>
                    <a:pt x="452672" y="843501"/>
                    <a:pt x="454759" y="855081"/>
                  </a:cubicBezTo>
                  <a:cubicBezTo>
                    <a:pt x="455645" y="859984"/>
                    <a:pt x="457419" y="861027"/>
                    <a:pt x="456584" y="866869"/>
                  </a:cubicBezTo>
                  <a:cubicBezTo>
                    <a:pt x="456010" y="870885"/>
                    <a:pt x="455541" y="872294"/>
                    <a:pt x="456271" y="876258"/>
                  </a:cubicBezTo>
                  <a:cubicBezTo>
                    <a:pt x="457836" y="885334"/>
                    <a:pt x="462896" y="886116"/>
                    <a:pt x="467694" y="892271"/>
                  </a:cubicBezTo>
                  <a:cubicBezTo>
                    <a:pt x="477083" y="904424"/>
                    <a:pt x="475571" y="922942"/>
                    <a:pt x="482143" y="935982"/>
                  </a:cubicBezTo>
                  <a:cubicBezTo>
                    <a:pt x="483551" y="938746"/>
                    <a:pt x="486889" y="940572"/>
                    <a:pt x="488037" y="942867"/>
                  </a:cubicBezTo>
                  <a:cubicBezTo>
                    <a:pt x="489810" y="946466"/>
                    <a:pt x="488872" y="951421"/>
                    <a:pt x="490280" y="955490"/>
                  </a:cubicBezTo>
                  <a:cubicBezTo>
                    <a:pt x="492262" y="961175"/>
                    <a:pt x="497843" y="968217"/>
                    <a:pt x="502277" y="972285"/>
                  </a:cubicBezTo>
                  <a:cubicBezTo>
                    <a:pt x="504572" y="974320"/>
                    <a:pt x="506763" y="975206"/>
                    <a:pt x="508797" y="977867"/>
                  </a:cubicBezTo>
                  <a:cubicBezTo>
                    <a:pt x="510935" y="980579"/>
                    <a:pt x="510779" y="985065"/>
                    <a:pt x="514013" y="987308"/>
                  </a:cubicBezTo>
                  <a:cubicBezTo>
                    <a:pt x="519281" y="990854"/>
                    <a:pt x="529035" y="988507"/>
                    <a:pt x="533573" y="984960"/>
                  </a:cubicBezTo>
                  <a:cubicBezTo>
                    <a:pt x="530443" y="975467"/>
                    <a:pt x="529296" y="965139"/>
                    <a:pt x="524758" y="955907"/>
                  </a:cubicBezTo>
                  <a:cubicBezTo>
                    <a:pt x="522359" y="951004"/>
                    <a:pt x="517977" y="946362"/>
                    <a:pt x="516934" y="940833"/>
                  </a:cubicBezTo>
                  <a:cubicBezTo>
                    <a:pt x="515891" y="935356"/>
                    <a:pt x="516517" y="933165"/>
                    <a:pt x="514013" y="927949"/>
                  </a:cubicBezTo>
                  <a:cubicBezTo>
                    <a:pt x="510779" y="921325"/>
                    <a:pt x="506397" y="916161"/>
                    <a:pt x="502955" y="910214"/>
                  </a:cubicBezTo>
                  <a:cubicBezTo>
                    <a:pt x="498573" y="902547"/>
                    <a:pt x="497687" y="892167"/>
                    <a:pt x="496591" y="883717"/>
                  </a:cubicBezTo>
                  <a:cubicBezTo>
                    <a:pt x="495652" y="875893"/>
                    <a:pt x="491271" y="871720"/>
                    <a:pt x="489132" y="864678"/>
                  </a:cubicBezTo>
                  <a:cubicBezTo>
                    <a:pt x="486472" y="855915"/>
                    <a:pt x="491114" y="848665"/>
                    <a:pt x="486576" y="839537"/>
                  </a:cubicBezTo>
                  <a:cubicBezTo>
                    <a:pt x="482404" y="830930"/>
                    <a:pt x="477605" y="824149"/>
                    <a:pt x="482873" y="814656"/>
                  </a:cubicBezTo>
                  <a:cubicBezTo>
                    <a:pt x="486263" y="808449"/>
                    <a:pt x="495026" y="808501"/>
                    <a:pt x="502433" y="810275"/>
                  </a:cubicBezTo>
                  <a:cubicBezTo>
                    <a:pt x="517508" y="813822"/>
                    <a:pt x="511613" y="834164"/>
                    <a:pt x="513283" y="845640"/>
                  </a:cubicBezTo>
                  <a:cubicBezTo>
                    <a:pt x="514639" y="855081"/>
                    <a:pt x="517977" y="860244"/>
                    <a:pt x="522202" y="868277"/>
                  </a:cubicBezTo>
                  <a:cubicBezTo>
                    <a:pt x="526323" y="876258"/>
                    <a:pt x="527157" y="885073"/>
                    <a:pt x="533625" y="891541"/>
                  </a:cubicBezTo>
                  <a:cubicBezTo>
                    <a:pt x="536338" y="894253"/>
                    <a:pt x="540980" y="895505"/>
                    <a:pt x="542545" y="899521"/>
                  </a:cubicBezTo>
                  <a:cubicBezTo>
                    <a:pt x="544266" y="903851"/>
                    <a:pt x="541867" y="909119"/>
                    <a:pt x="541814" y="913500"/>
                  </a:cubicBezTo>
                  <a:cubicBezTo>
                    <a:pt x="541658" y="923672"/>
                    <a:pt x="548178" y="923933"/>
                    <a:pt x="553290" y="931496"/>
                  </a:cubicBezTo>
                  <a:cubicBezTo>
                    <a:pt x="555793" y="935147"/>
                    <a:pt x="556315" y="938746"/>
                    <a:pt x="559758" y="941824"/>
                  </a:cubicBezTo>
                  <a:cubicBezTo>
                    <a:pt x="562783" y="944484"/>
                    <a:pt x="566643" y="945370"/>
                    <a:pt x="569199" y="948552"/>
                  </a:cubicBezTo>
                  <a:cubicBezTo>
                    <a:pt x="575041" y="955646"/>
                    <a:pt x="575980" y="967747"/>
                    <a:pt x="580205" y="975780"/>
                  </a:cubicBezTo>
                  <a:cubicBezTo>
                    <a:pt x="583282" y="981413"/>
                    <a:pt x="587090" y="986525"/>
                    <a:pt x="589489" y="992419"/>
                  </a:cubicBezTo>
                  <a:cubicBezTo>
                    <a:pt x="592567" y="1000087"/>
                    <a:pt x="590219" y="1004155"/>
                    <a:pt x="588759" y="1011301"/>
                  </a:cubicBezTo>
                  <a:cubicBezTo>
                    <a:pt x="585681" y="1026845"/>
                    <a:pt x="587559" y="1048335"/>
                    <a:pt x="597470" y="1060802"/>
                  </a:cubicBezTo>
                  <a:cubicBezTo>
                    <a:pt x="607224" y="1073007"/>
                    <a:pt x="621151" y="1080623"/>
                    <a:pt x="632991" y="1090377"/>
                  </a:cubicBezTo>
                  <a:cubicBezTo>
                    <a:pt x="646448" y="1101383"/>
                    <a:pt x="660584" y="1110250"/>
                    <a:pt x="674354" y="1120786"/>
                  </a:cubicBezTo>
                  <a:cubicBezTo>
                    <a:pt x="679831" y="1124959"/>
                    <a:pt x="685830" y="1133357"/>
                    <a:pt x="692402" y="1135391"/>
                  </a:cubicBezTo>
                  <a:cubicBezTo>
                    <a:pt x="699965" y="1137739"/>
                    <a:pt x="709145" y="1137008"/>
                    <a:pt x="716917" y="1136278"/>
                  </a:cubicBezTo>
                  <a:cubicBezTo>
                    <a:pt x="726984" y="1135391"/>
                    <a:pt x="736425" y="1138156"/>
                    <a:pt x="746701" y="1138260"/>
                  </a:cubicBezTo>
                  <a:cubicBezTo>
                    <a:pt x="750926" y="1138312"/>
                    <a:pt x="753534" y="1136643"/>
                    <a:pt x="757759" y="1137530"/>
                  </a:cubicBezTo>
                  <a:cubicBezTo>
                    <a:pt x="761306" y="1138260"/>
                    <a:pt x="763810" y="1140034"/>
                    <a:pt x="767356" y="1141129"/>
                  </a:cubicBezTo>
                  <a:cubicBezTo>
                    <a:pt x="776276" y="1143893"/>
                    <a:pt x="783578" y="1147336"/>
                    <a:pt x="791924" y="1152761"/>
                  </a:cubicBezTo>
                  <a:cubicBezTo>
                    <a:pt x="803139" y="1160063"/>
                    <a:pt x="808250" y="1166896"/>
                    <a:pt x="821812" y="1167939"/>
                  </a:cubicBezTo>
                  <a:cubicBezTo>
                    <a:pt x="830314" y="1168565"/>
                    <a:pt x="839025" y="1171904"/>
                    <a:pt x="846171" y="1176494"/>
                  </a:cubicBezTo>
                  <a:cubicBezTo>
                    <a:pt x="849822" y="1178841"/>
                    <a:pt x="853108" y="1183379"/>
                    <a:pt x="857229" y="1184839"/>
                  </a:cubicBezTo>
                  <a:cubicBezTo>
                    <a:pt x="861454" y="1186404"/>
                    <a:pt x="865836" y="1184161"/>
                    <a:pt x="870113" y="1184631"/>
                  </a:cubicBezTo>
                  <a:cubicBezTo>
                    <a:pt x="879502" y="1185570"/>
                    <a:pt x="884144" y="1193446"/>
                    <a:pt x="891238" y="1198453"/>
                  </a:cubicBezTo>
                  <a:cubicBezTo>
                    <a:pt x="897184" y="1202730"/>
                    <a:pt x="905060" y="1204400"/>
                    <a:pt x="908503" y="1211441"/>
                  </a:cubicBezTo>
                  <a:cubicBezTo>
                    <a:pt x="911319" y="1217231"/>
                    <a:pt x="910224" y="1224325"/>
                    <a:pt x="914240" y="1229645"/>
                  </a:cubicBezTo>
                  <a:cubicBezTo>
                    <a:pt x="916536" y="1232619"/>
                    <a:pt x="920030" y="1233870"/>
                    <a:pt x="922273" y="1236896"/>
                  </a:cubicBezTo>
                  <a:cubicBezTo>
                    <a:pt x="930097" y="1247380"/>
                    <a:pt x="935939" y="1265167"/>
                    <a:pt x="947988" y="1271739"/>
                  </a:cubicBezTo>
                  <a:cubicBezTo>
                    <a:pt x="956125" y="1276173"/>
                    <a:pt x="962802" y="1274764"/>
                    <a:pt x="969374" y="1281284"/>
                  </a:cubicBezTo>
                  <a:cubicBezTo>
                    <a:pt x="975425" y="1287178"/>
                    <a:pt x="978033" y="1290464"/>
                    <a:pt x="986431" y="1292707"/>
                  </a:cubicBezTo>
                  <a:cubicBezTo>
                    <a:pt x="992012" y="1294220"/>
                    <a:pt x="998010" y="1297819"/>
                    <a:pt x="1003644" y="1298497"/>
                  </a:cubicBezTo>
                  <a:cubicBezTo>
                    <a:pt x="1012041" y="1299540"/>
                    <a:pt x="1016319" y="1294429"/>
                    <a:pt x="1022630" y="1289734"/>
                  </a:cubicBezTo>
                  <a:cubicBezTo>
                    <a:pt x="1028628" y="1285196"/>
                    <a:pt x="1033479" y="1281493"/>
                    <a:pt x="1038435" y="1275859"/>
                  </a:cubicBezTo>
                  <a:cubicBezTo>
                    <a:pt x="1043390" y="1270330"/>
                    <a:pt x="1047667" y="1269965"/>
                    <a:pt x="1053666" y="1275234"/>
                  </a:cubicBezTo>
                  <a:cubicBezTo>
                    <a:pt x="1059090" y="1279980"/>
                    <a:pt x="1059247" y="1285979"/>
                    <a:pt x="1061490" y="1292134"/>
                  </a:cubicBezTo>
                  <a:cubicBezTo>
                    <a:pt x="1063837" y="1298654"/>
                    <a:pt x="1067801" y="1303192"/>
                    <a:pt x="1071974" y="1308616"/>
                  </a:cubicBezTo>
                  <a:cubicBezTo>
                    <a:pt x="1081258" y="1320718"/>
                    <a:pt x="1077451" y="1336209"/>
                    <a:pt x="1074165" y="1350866"/>
                  </a:cubicBezTo>
                  <a:cubicBezTo>
                    <a:pt x="1071974" y="1360568"/>
                    <a:pt x="1066445" y="1368810"/>
                    <a:pt x="1063733" y="1378251"/>
                  </a:cubicBezTo>
                  <a:cubicBezTo>
                    <a:pt x="1060551" y="1389048"/>
                    <a:pt x="1052570" y="1393638"/>
                    <a:pt x="1046259" y="1402192"/>
                  </a:cubicBezTo>
                  <a:cubicBezTo>
                    <a:pt x="1038122" y="1413302"/>
                    <a:pt x="1031654" y="1421752"/>
                    <a:pt x="1020857" y="1430516"/>
                  </a:cubicBezTo>
                  <a:cubicBezTo>
                    <a:pt x="1012407" y="1437401"/>
                    <a:pt x="1013345" y="1449032"/>
                    <a:pt x="1008912" y="1458630"/>
                  </a:cubicBezTo>
                  <a:cubicBezTo>
                    <a:pt x="1004374" y="1468384"/>
                    <a:pt x="998949" y="1473704"/>
                    <a:pt x="999992" y="1484919"/>
                  </a:cubicBezTo>
                  <a:cubicBezTo>
                    <a:pt x="1001505" y="1500306"/>
                    <a:pt x="1003070" y="1514755"/>
                    <a:pt x="1000670" y="1530351"/>
                  </a:cubicBezTo>
                  <a:cubicBezTo>
                    <a:pt x="999106" y="1540313"/>
                    <a:pt x="992690" y="1553145"/>
                    <a:pt x="997280" y="1563420"/>
                  </a:cubicBezTo>
                  <a:cubicBezTo>
                    <a:pt x="1000670" y="1570932"/>
                    <a:pt x="1008025" y="1574792"/>
                    <a:pt x="1010007" y="1584128"/>
                  </a:cubicBezTo>
                  <a:cubicBezTo>
                    <a:pt x="1011833" y="1592630"/>
                    <a:pt x="1012980" y="1601341"/>
                    <a:pt x="1016006" y="1609635"/>
                  </a:cubicBezTo>
                  <a:cubicBezTo>
                    <a:pt x="1020074" y="1621110"/>
                    <a:pt x="1028889" y="1627839"/>
                    <a:pt x="1036296" y="1637071"/>
                  </a:cubicBezTo>
                  <a:cubicBezTo>
                    <a:pt x="1040730" y="1642600"/>
                    <a:pt x="1045476" y="1647920"/>
                    <a:pt x="1049493" y="1653867"/>
                  </a:cubicBezTo>
                  <a:cubicBezTo>
                    <a:pt x="1053561" y="1659761"/>
                    <a:pt x="1054239" y="1665812"/>
                    <a:pt x="1057317" y="1672071"/>
                  </a:cubicBezTo>
                  <a:cubicBezTo>
                    <a:pt x="1059716" y="1676870"/>
                    <a:pt x="1064567" y="1680573"/>
                    <a:pt x="1066810" y="1685163"/>
                  </a:cubicBezTo>
                  <a:cubicBezTo>
                    <a:pt x="1069574" y="1690796"/>
                    <a:pt x="1068427" y="1697525"/>
                    <a:pt x="1070200" y="1703367"/>
                  </a:cubicBezTo>
                  <a:cubicBezTo>
                    <a:pt x="1072913" y="1712287"/>
                    <a:pt x="1080372" y="1719120"/>
                    <a:pt x="1087048" y="1724909"/>
                  </a:cubicBezTo>
                  <a:cubicBezTo>
                    <a:pt x="1091065" y="1728300"/>
                    <a:pt x="1095498" y="1730386"/>
                    <a:pt x="1099619" y="1733568"/>
                  </a:cubicBezTo>
                  <a:cubicBezTo>
                    <a:pt x="1104470" y="1737428"/>
                    <a:pt x="1105878" y="1741496"/>
                    <a:pt x="1109634" y="1746034"/>
                  </a:cubicBezTo>
                  <a:cubicBezTo>
                    <a:pt x="1112607" y="1749686"/>
                    <a:pt x="1117145" y="1751981"/>
                    <a:pt x="1119962" y="1756049"/>
                  </a:cubicBezTo>
                  <a:cubicBezTo>
                    <a:pt x="1123300" y="1760796"/>
                    <a:pt x="1125125" y="1765595"/>
                    <a:pt x="1129350" y="1769715"/>
                  </a:cubicBezTo>
                  <a:cubicBezTo>
                    <a:pt x="1141608" y="1781608"/>
                    <a:pt x="1158195" y="1788545"/>
                    <a:pt x="1172696" y="1797152"/>
                  </a:cubicBezTo>
                  <a:cubicBezTo>
                    <a:pt x="1187144" y="1805758"/>
                    <a:pt x="1198150" y="1819163"/>
                    <a:pt x="1209573" y="1831526"/>
                  </a:cubicBezTo>
                  <a:cubicBezTo>
                    <a:pt x="1215572" y="1837993"/>
                    <a:pt x="1219588" y="1846443"/>
                    <a:pt x="1220631" y="1855415"/>
                  </a:cubicBezTo>
                  <a:cubicBezTo>
                    <a:pt x="1221831" y="1865899"/>
                    <a:pt x="1225221" y="1873306"/>
                    <a:pt x="1224230" y="1884155"/>
                  </a:cubicBezTo>
                  <a:cubicBezTo>
                    <a:pt x="1223135" y="1896100"/>
                    <a:pt x="1223239" y="1908619"/>
                    <a:pt x="1223552" y="1920563"/>
                  </a:cubicBezTo>
                  <a:cubicBezTo>
                    <a:pt x="1223709" y="1927136"/>
                    <a:pt x="1226317" y="1932613"/>
                    <a:pt x="1226995" y="1939028"/>
                  </a:cubicBezTo>
                  <a:cubicBezTo>
                    <a:pt x="1227986" y="1947843"/>
                    <a:pt x="1224074" y="1955355"/>
                    <a:pt x="1223448" y="1963700"/>
                  </a:cubicBezTo>
                  <a:cubicBezTo>
                    <a:pt x="1222979" y="1970690"/>
                    <a:pt x="1225743" y="1977366"/>
                    <a:pt x="1225743" y="1984356"/>
                  </a:cubicBezTo>
                  <a:cubicBezTo>
                    <a:pt x="1225639" y="1991606"/>
                    <a:pt x="1222353" y="1999117"/>
                    <a:pt x="1223657" y="2006368"/>
                  </a:cubicBezTo>
                  <a:cubicBezTo>
                    <a:pt x="1225169" y="2015444"/>
                    <a:pt x="1228768" y="2021598"/>
                    <a:pt x="1227725" y="2031509"/>
                  </a:cubicBezTo>
                  <a:cubicBezTo>
                    <a:pt x="1227099" y="2038185"/>
                    <a:pt x="1226108" y="2043767"/>
                    <a:pt x="1226943" y="2050652"/>
                  </a:cubicBezTo>
                  <a:cubicBezTo>
                    <a:pt x="1228351" y="2062701"/>
                    <a:pt x="1233358" y="2074176"/>
                    <a:pt x="1234454" y="2086173"/>
                  </a:cubicBezTo>
                  <a:cubicBezTo>
                    <a:pt x="1235601" y="2098744"/>
                    <a:pt x="1238574" y="2111106"/>
                    <a:pt x="1239409" y="2123572"/>
                  </a:cubicBezTo>
                  <a:cubicBezTo>
                    <a:pt x="1240400" y="2136925"/>
                    <a:pt x="1242956" y="2151843"/>
                    <a:pt x="1242382" y="2165092"/>
                  </a:cubicBezTo>
                  <a:cubicBezTo>
                    <a:pt x="1241913" y="2175055"/>
                    <a:pt x="1244051" y="2184756"/>
                    <a:pt x="1243113" y="2194772"/>
                  </a:cubicBezTo>
                  <a:cubicBezTo>
                    <a:pt x="1242591" y="2200822"/>
                    <a:pt x="1239931" y="2206872"/>
                    <a:pt x="1240870" y="2212975"/>
                  </a:cubicBezTo>
                  <a:cubicBezTo>
                    <a:pt x="1241756" y="2218765"/>
                    <a:pt x="1244782" y="2223773"/>
                    <a:pt x="1245251" y="2229823"/>
                  </a:cubicBezTo>
                  <a:cubicBezTo>
                    <a:pt x="1245721" y="2235561"/>
                    <a:pt x="1244051" y="2242133"/>
                    <a:pt x="1245408" y="2247766"/>
                  </a:cubicBezTo>
                  <a:cubicBezTo>
                    <a:pt x="1246607" y="2252826"/>
                    <a:pt x="1249424" y="2255903"/>
                    <a:pt x="1249580" y="2261745"/>
                  </a:cubicBezTo>
                  <a:cubicBezTo>
                    <a:pt x="1249737" y="2267170"/>
                    <a:pt x="1248746" y="2270039"/>
                    <a:pt x="1250259" y="2275307"/>
                  </a:cubicBezTo>
                  <a:cubicBezTo>
                    <a:pt x="1251458" y="2279428"/>
                    <a:pt x="1253962" y="2283601"/>
                    <a:pt x="1254796" y="2287773"/>
                  </a:cubicBezTo>
                  <a:cubicBezTo>
                    <a:pt x="1256466" y="2295754"/>
                    <a:pt x="1254588" y="2304413"/>
                    <a:pt x="1256570" y="2312289"/>
                  </a:cubicBezTo>
                  <a:cubicBezTo>
                    <a:pt x="1258969" y="2321834"/>
                    <a:pt x="1262308" y="2331119"/>
                    <a:pt x="1264707" y="2340612"/>
                  </a:cubicBezTo>
                  <a:cubicBezTo>
                    <a:pt x="1267159" y="2350418"/>
                    <a:pt x="1273313" y="2359494"/>
                    <a:pt x="1274252" y="2369613"/>
                  </a:cubicBezTo>
                  <a:cubicBezTo>
                    <a:pt x="1274878" y="2376968"/>
                    <a:pt x="1277069" y="2383279"/>
                    <a:pt x="1277851" y="2390634"/>
                  </a:cubicBezTo>
                  <a:cubicBezTo>
                    <a:pt x="1279364" y="2404926"/>
                    <a:pt x="1289170" y="2417706"/>
                    <a:pt x="1289431" y="2430537"/>
                  </a:cubicBezTo>
                  <a:cubicBezTo>
                    <a:pt x="1289692" y="2447072"/>
                    <a:pt x="1301063" y="2459329"/>
                    <a:pt x="1310400" y="2471952"/>
                  </a:cubicBezTo>
                  <a:cubicBezTo>
                    <a:pt x="1316659" y="2480350"/>
                    <a:pt x="1321197" y="2488539"/>
                    <a:pt x="1326465" y="2497250"/>
                  </a:cubicBezTo>
                  <a:cubicBezTo>
                    <a:pt x="1330899" y="2504657"/>
                    <a:pt x="1340757" y="2505231"/>
                    <a:pt x="1346756" y="2512637"/>
                  </a:cubicBezTo>
                  <a:cubicBezTo>
                    <a:pt x="1352285" y="2519627"/>
                    <a:pt x="1359796" y="2522079"/>
                    <a:pt x="1365742" y="2528181"/>
                  </a:cubicBezTo>
                  <a:cubicBezTo>
                    <a:pt x="1372627" y="2535171"/>
                    <a:pt x="1376383" y="2541013"/>
                    <a:pt x="1384520" y="2546751"/>
                  </a:cubicBezTo>
                  <a:cubicBezTo>
                    <a:pt x="1391874" y="2551862"/>
                    <a:pt x="1398603" y="2563129"/>
                    <a:pt x="1407888" y="2565267"/>
                  </a:cubicBezTo>
                  <a:cubicBezTo>
                    <a:pt x="1412217" y="2566259"/>
                    <a:pt x="1416181" y="2562816"/>
                    <a:pt x="1420093" y="2563911"/>
                  </a:cubicBezTo>
                  <a:cubicBezTo>
                    <a:pt x="1422962" y="2564746"/>
                    <a:pt x="1425518" y="2570171"/>
                    <a:pt x="1428022" y="2571944"/>
                  </a:cubicBezTo>
                  <a:cubicBezTo>
                    <a:pt x="1442731" y="2582272"/>
                    <a:pt x="1473245" y="2588062"/>
                    <a:pt x="1489675" y="2582793"/>
                  </a:cubicBezTo>
                  <a:cubicBezTo>
                    <a:pt x="1496873" y="2580446"/>
                    <a:pt x="1502246" y="2579872"/>
                    <a:pt x="1510539" y="2580707"/>
                  </a:cubicBezTo>
                  <a:cubicBezTo>
                    <a:pt x="1514347" y="2581124"/>
                    <a:pt x="1518207" y="2583106"/>
                    <a:pt x="1522328" y="2582063"/>
                  </a:cubicBezTo>
                  <a:cubicBezTo>
                    <a:pt x="1526605" y="2581020"/>
                    <a:pt x="1530204" y="2577369"/>
                    <a:pt x="1534481" y="2575700"/>
                  </a:cubicBezTo>
                  <a:cubicBezTo>
                    <a:pt x="1526083" y="2572935"/>
                    <a:pt x="1517372" y="2570796"/>
                    <a:pt x="1509183" y="2567563"/>
                  </a:cubicBezTo>
                  <a:cubicBezTo>
                    <a:pt x="1503446" y="2565267"/>
                    <a:pt x="1498073" y="2561877"/>
                    <a:pt x="1491970" y="2559738"/>
                  </a:cubicBezTo>
                  <a:cubicBezTo>
                    <a:pt x="1483468" y="2556765"/>
                    <a:pt x="1473401" y="2556035"/>
                    <a:pt x="1465838" y="2550141"/>
                  </a:cubicBezTo>
                  <a:cubicBezTo>
                    <a:pt x="1462187" y="2547376"/>
                    <a:pt x="1460205" y="2543047"/>
                    <a:pt x="1456293" y="2540543"/>
                  </a:cubicBezTo>
                  <a:cubicBezTo>
                    <a:pt x="1452850" y="2538353"/>
                    <a:pt x="1449668" y="2538405"/>
                    <a:pt x="1446173" y="2536892"/>
                  </a:cubicBezTo>
                  <a:cubicBezTo>
                    <a:pt x="1435167" y="2532302"/>
                    <a:pt x="1434907" y="2525834"/>
                    <a:pt x="1429221" y="2516915"/>
                  </a:cubicBezTo>
                  <a:cubicBezTo>
                    <a:pt x="1423692" y="2508152"/>
                    <a:pt x="1405175" y="2507682"/>
                    <a:pt x="1409661" y="2494433"/>
                  </a:cubicBezTo>
                  <a:cubicBezTo>
                    <a:pt x="1411017" y="2490417"/>
                    <a:pt x="1413990" y="2487913"/>
                    <a:pt x="1415868" y="2484106"/>
                  </a:cubicBezTo>
                  <a:cubicBezTo>
                    <a:pt x="1417433" y="2480715"/>
                    <a:pt x="1416964" y="2478785"/>
                    <a:pt x="1417850" y="2475238"/>
                  </a:cubicBezTo>
                  <a:cubicBezTo>
                    <a:pt x="1419989" y="2466997"/>
                    <a:pt x="1428439" y="2461885"/>
                    <a:pt x="1428178" y="2453540"/>
                  </a:cubicBezTo>
                  <a:cubicBezTo>
                    <a:pt x="1428022" y="2448376"/>
                    <a:pt x="1425935" y="2447124"/>
                    <a:pt x="1427969" y="2441491"/>
                  </a:cubicBezTo>
                  <a:cubicBezTo>
                    <a:pt x="1429743" y="2436640"/>
                    <a:pt x="1431881" y="2435440"/>
                    <a:pt x="1430838" y="2429911"/>
                  </a:cubicBezTo>
                  <a:cubicBezTo>
                    <a:pt x="1427396" y="2411707"/>
                    <a:pt x="1393335" y="2425217"/>
                    <a:pt x="1392917" y="2407482"/>
                  </a:cubicBezTo>
                  <a:cubicBezTo>
                    <a:pt x="1392865" y="2404248"/>
                    <a:pt x="1395212" y="2398875"/>
                    <a:pt x="1396047" y="2395641"/>
                  </a:cubicBezTo>
                  <a:cubicBezTo>
                    <a:pt x="1397195" y="2391051"/>
                    <a:pt x="1397716" y="2386878"/>
                    <a:pt x="1400376" y="2382601"/>
                  </a:cubicBezTo>
                  <a:cubicBezTo>
                    <a:pt x="1405019" y="2375247"/>
                    <a:pt x="1415190" y="2377177"/>
                    <a:pt x="1419102" y="2370813"/>
                  </a:cubicBezTo>
                  <a:cubicBezTo>
                    <a:pt x="1423118" y="2364293"/>
                    <a:pt x="1414460" y="2360746"/>
                    <a:pt x="1414355" y="2355217"/>
                  </a:cubicBezTo>
                  <a:cubicBezTo>
                    <a:pt x="1414095" y="2345672"/>
                    <a:pt x="1421710" y="2347706"/>
                    <a:pt x="1427239" y="2344107"/>
                  </a:cubicBezTo>
                  <a:cubicBezTo>
                    <a:pt x="1430995" y="2341655"/>
                    <a:pt x="1435220" y="2331119"/>
                    <a:pt x="1433759" y="2326007"/>
                  </a:cubicBezTo>
                  <a:cubicBezTo>
                    <a:pt x="1430942" y="2315784"/>
                    <a:pt x="1420563" y="2324025"/>
                    <a:pt x="1415034" y="2324338"/>
                  </a:cubicBezTo>
                  <a:cubicBezTo>
                    <a:pt x="1406375" y="2324912"/>
                    <a:pt x="1400689" y="2316410"/>
                    <a:pt x="1398342" y="2309003"/>
                  </a:cubicBezTo>
                  <a:cubicBezTo>
                    <a:pt x="1395734" y="2300866"/>
                    <a:pt x="1390883" y="2292207"/>
                    <a:pt x="1396204" y="2283966"/>
                  </a:cubicBezTo>
                  <a:cubicBezTo>
                    <a:pt x="1400168" y="2284383"/>
                    <a:pt x="1406271" y="2288452"/>
                    <a:pt x="1409818" y="2290382"/>
                  </a:cubicBezTo>
                  <a:cubicBezTo>
                    <a:pt x="1418528" y="2295024"/>
                    <a:pt x="1421501" y="2300240"/>
                    <a:pt x="1432507" y="2297632"/>
                  </a:cubicBezTo>
                  <a:cubicBezTo>
                    <a:pt x="1451024" y="2293250"/>
                    <a:pt x="1435793" y="2271812"/>
                    <a:pt x="1441114" y="2259294"/>
                  </a:cubicBezTo>
                  <a:cubicBezTo>
                    <a:pt x="1447425" y="2263623"/>
                    <a:pt x="1453789" y="2258877"/>
                    <a:pt x="1460413" y="2256842"/>
                  </a:cubicBezTo>
                  <a:cubicBezTo>
                    <a:pt x="1469228" y="2254234"/>
                    <a:pt x="1478774" y="2253817"/>
                    <a:pt x="1487954" y="2252148"/>
                  </a:cubicBezTo>
                  <a:cubicBezTo>
                    <a:pt x="1500942" y="2249696"/>
                    <a:pt x="1507306" y="2243489"/>
                    <a:pt x="1514243" y="2233109"/>
                  </a:cubicBezTo>
                  <a:cubicBezTo>
                    <a:pt x="1519094" y="2225911"/>
                    <a:pt x="1527439" y="2212871"/>
                    <a:pt x="1523527" y="2203378"/>
                  </a:cubicBezTo>
                  <a:cubicBezTo>
                    <a:pt x="1521545" y="2198631"/>
                    <a:pt x="1516851" y="2197849"/>
                    <a:pt x="1513513" y="2194667"/>
                  </a:cubicBezTo>
                  <a:cubicBezTo>
                    <a:pt x="1510383" y="2191642"/>
                    <a:pt x="1510644" y="2187990"/>
                    <a:pt x="1508349" y="2185226"/>
                  </a:cubicBezTo>
                  <a:cubicBezTo>
                    <a:pt x="1504176" y="2180166"/>
                    <a:pt x="1494422" y="2177558"/>
                    <a:pt x="1489362" y="2172342"/>
                  </a:cubicBezTo>
                  <a:cubicBezTo>
                    <a:pt x="1479973" y="2162797"/>
                    <a:pt x="1474340" y="2147879"/>
                    <a:pt x="1475227" y="2133900"/>
                  </a:cubicBezTo>
                  <a:cubicBezTo>
                    <a:pt x="1479034" y="2144332"/>
                    <a:pt x="1486441" y="2153460"/>
                    <a:pt x="1495204" y="2159824"/>
                  </a:cubicBezTo>
                  <a:cubicBezTo>
                    <a:pt x="1501516" y="2164310"/>
                    <a:pt x="1506314" y="2169369"/>
                    <a:pt x="1512104" y="2174220"/>
                  </a:cubicBezTo>
                  <a:cubicBezTo>
                    <a:pt x="1515547" y="2177141"/>
                    <a:pt x="1520346" y="2179019"/>
                    <a:pt x="1525144" y="2177976"/>
                  </a:cubicBezTo>
                  <a:cubicBezTo>
                    <a:pt x="1535107" y="2175785"/>
                    <a:pt x="1542357" y="2162797"/>
                    <a:pt x="1550860" y="2156955"/>
                  </a:cubicBezTo>
                  <a:cubicBezTo>
                    <a:pt x="1557015" y="2152730"/>
                    <a:pt x="1564213" y="2148192"/>
                    <a:pt x="1565830" y="2140264"/>
                  </a:cubicBezTo>
                  <a:cubicBezTo>
                    <a:pt x="1566768" y="2135726"/>
                    <a:pt x="1565099" y="2130197"/>
                    <a:pt x="1566664" y="2125763"/>
                  </a:cubicBezTo>
                  <a:cubicBezTo>
                    <a:pt x="1569377" y="2117939"/>
                    <a:pt x="1578087" y="2114601"/>
                    <a:pt x="1583929" y="2109072"/>
                  </a:cubicBezTo>
                  <a:cubicBezTo>
                    <a:pt x="1591753" y="2101665"/>
                    <a:pt x="1593109" y="2098900"/>
                    <a:pt x="1592588" y="2088625"/>
                  </a:cubicBezTo>
                  <a:cubicBezTo>
                    <a:pt x="1592066" y="2077932"/>
                    <a:pt x="1596030" y="2073394"/>
                    <a:pt x="1600412" y="2064318"/>
                  </a:cubicBezTo>
                  <a:cubicBezTo>
                    <a:pt x="1605159" y="2054616"/>
                    <a:pt x="1605211" y="2047522"/>
                    <a:pt x="1604898" y="2037247"/>
                  </a:cubicBezTo>
                  <a:cubicBezTo>
                    <a:pt x="1604637" y="2025093"/>
                    <a:pt x="1611887" y="2015704"/>
                    <a:pt x="1612878" y="2003864"/>
                  </a:cubicBezTo>
                  <a:cubicBezTo>
                    <a:pt x="1614235" y="1988424"/>
                    <a:pt x="1618981" y="1984408"/>
                    <a:pt x="1629413" y="1974758"/>
                  </a:cubicBezTo>
                  <a:cubicBezTo>
                    <a:pt x="1636507" y="1968134"/>
                    <a:pt x="1643340" y="1960936"/>
                    <a:pt x="1650590" y="1954520"/>
                  </a:cubicBezTo>
                  <a:cubicBezTo>
                    <a:pt x="1656432" y="1949356"/>
                    <a:pt x="1664987" y="1948365"/>
                    <a:pt x="1670985" y="1943149"/>
                  </a:cubicBezTo>
                  <a:cubicBezTo>
                    <a:pt x="1677557" y="1937411"/>
                    <a:pt x="1682773" y="1927136"/>
                    <a:pt x="1692162" y="1925519"/>
                  </a:cubicBezTo>
                  <a:cubicBezTo>
                    <a:pt x="1701343" y="1924058"/>
                    <a:pt x="1704733" y="1931308"/>
                    <a:pt x="1713027" y="1926301"/>
                  </a:cubicBezTo>
                  <a:cubicBezTo>
                    <a:pt x="1720538" y="1921763"/>
                    <a:pt x="1722728" y="1919051"/>
                    <a:pt x="1725545" y="1911748"/>
                  </a:cubicBezTo>
                  <a:cubicBezTo>
                    <a:pt x="1728988" y="1902829"/>
                    <a:pt x="1735716" y="1895735"/>
                    <a:pt x="1739889" y="1887076"/>
                  </a:cubicBezTo>
                  <a:cubicBezTo>
                    <a:pt x="1744636" y="1877166"/>
                    <a:pt x="1752408" y="1864752"/>
                    <a:pt x="1753660" y="1853850"/>
                  </a:cubicBezTo>
                  <a:cubicBezTo>
                    <a:pt x="1754233" y="1849260"/>
                    <a:pt x="1753086" y="1844461"/>
                    <a:pt x="1753712" y="1839871"/>
                  </a:cubicBezTo>
                  <a:cubicBezTo>
                    <a:pt x="1754338" y="1834864"/>
                    <a:pt x="1756789" y="1830169"/>
                    <a:pt x="1758198" y="1825266"/>
                  </a:cubicBezTo>
                  <a:cubicBezTo>
                    <a:pt x="1761953" y="1813008"/>
                    <a:pt x="1761119" y="1802316"/>
                    <a:pt x="1760336" y="1789693"/>
                  </a:cubicBezTo>
                  <a:cubicBezTo>
                    <a:pt x="1759762" y="1779834"/>
                    <a:pt x="1762005" y="1771854"/>
                    <a:pt x="1763101" y="1762465"/>
                  </a:cubicBezTo>
                  <a:cubicBezTo>
                    <a:pt x="1764405" y="1750885"/>
                    <a:pt x="1761797" y="1741862"/>
                    <a:pt x="1766178" y="1730334"/>
                  </a:cubicBezTo>
                  <a:cubicBezTo>
                    <a:pt x="1769829" y="1720528"/>
                    <a:pt x="1775515" y="1716772"/>
                    <a:pt x="1782661" y="1709313"/>
                  </a:cubicBezTo>
                  <a:cubicBezTo>
                    <a:pt x="1797527" y="1693770"/>
                    <a:pt x="1810775" y="1677809"/>
                    <a:pt x="1818756" y="1657622"/>
                  </a:cubicBezTo>
                  <a:cubicBezTo>
                    <a:pt x="1826476" y="1637906"/>
                    <a:pt x="1839881" y="1628882"/>
                    <a:pt x="1833987" y="1607027"/>
                  </a:cubicBezTo>
                  <a:cubicBezTo>
                    <a:pt x="1831640" y="1598264"/>
                    <a:pt x="1829814" y="1587206"/>
                    <a:pt x="1824754" y="1579434"/>
                  </a:cubicBezTo>
                  <a:cubicBezTo>
                    <a:pt x="1822303" y="1575835"/>
                    <a:pt x="1818652" y="1575730"/>
                    <a:pt x="1815261" y="1573748"/>
                  </a:cubicBezTo>
                  <a:cubicBezTo>
                    <a:pt x="1812184" y="1571975"/>
                    <a:pt x="1811193" y="1569523"/>
                    <a:pt x="1809002" y="1567854"/>
                  </a:cubicBezTo>
                  <a:cubicBezTo>
                    <a:pt x="1801908" y="1562273"/>
                    <a:pt x="1794345" y="1566446"/>
                    <a:pt x="1786156" y="1563003"/>
                  </a:cubicBezTo>
                  <a:cubicBezTo>
                    <a:pt x="1773428" y="1557683"/>
                    <a:pt x="1773898" y="1548972"/>
                    <a:pt x="1767430" y="1539062"/>
                  </a:cubicBezTo>
                  <a:cubicBezTo>
                    <a:pt x="1760440" y="1528264"/>
                    <a:pt x="1749122" y="1526387"/>
                    <a:pt x="1737855" y="1526543"/>
                  </a:cubicBezTo>
                  <a:cubicBezTo>
                    <a:pt x="1726901" y="1526752"/>
                    <a:pt x="1718190" y="1519710"/>
                    <a:pt x="1707967" y="1516945"/>
                  </a:cubicBezTo>
                  <a:cubicBezTo>
                    <a:pt x="1697848" y="1514181"/>
                    <a:pt x="1686894" y="1518771"/>
                    <a:pt x="1675993" y="1517832"/>
                  </a:cubicBezTo>
                  <a:cubicBezTo>
                    <a:pt x="1662848" y="1516737"/>
                    <a:pt x="1658519" y="1514129"/>
                    <a:pt x="1654763" y="1501349"/>
                  </a:cubicBezTo>
                  <a:cubicBezTo>
                    <a:pt x="1651634" y="1490396"/>
                    <a:pt x="1645583" y="1482259"/>
                    <a:pt x="1633221" y="1482311"/>
                  </a:cubicBezTo>
                  <a:cubicBezTo>
                    <a:pt x="1621224" y="1482415"/>
                    <a:pt x="1617886" y="1483980"/>
                    <a:pt x="1607819" y="1477251"/>
                  </a:cubicBezTo>
                  <a:cubicBezTo>
                    <a:pt x="1600725" y="1472452"/>
                    <a:pt x="1592275" y="1471931"/>
                    <a:pt x="1585338" y="1466402"/>
                  </a:cubicBezTo>
                  <a:cubicBezTo>
                    <a:pt x="1578609" y="1461029"/>
                    <a:pt x="1564578" y="1457117"/>
                    <a:pt x="1563587" y="1447676"/>
                  </a:cubicBezTo>
                  <a:cubicBezTo>
                    <a:pt x="1562544" y="1437974"/>
                    <a:pt x="1570681" y="1432132"/>
                    <a:pt x="1564473" y="1422118"/>
                  </a:cubicBezTo>
                  <a:cubicBezTo>
                    <a:pt x="1560770" y="1416171"/>
                    <a:pt x="1553572" y="1412364"/>
                    <a:pt x="1549034" y="1406887"/>
                  </a:cubicBezTo>
                  <a:cubicBezTo>
                    <a:pt x="1543244" y="1400002"/>
                    <a:pt x="1535994" y="1393638"/>
                    <a:pt x="1530360" y="1386596"/>
                  </a:cubicBezTo>
                  <a:cubicBezTo>
                    <a:pt x="1522432" y="1376686"/>
                    <a:pt x="1525092" y="1362759"/>
                    <a:pt x="1516173" y="1352431"/>
                  </a:cubicBezTo>
                  <a:cubicBezTo>
                    <a:pt x="1506680" y="1341425"/>
                    <a:pt x="1493535" y="1340695"/>
                    <a:pt x="1479973" y="1339443"/>
                  </a:cubicBezTo>
                  <a:cubicBezTo>
                    <a:pt x="1469646" y="1338504"/>
                    <a:pt x="1464325" y="1331828"/>
                    <a:pt x="1454623" y="1331463"/>
                  </a:cubicBezTo>
                  <a:cubicBezTo>
                    <a:pt x="1441740" y="1330889"/>
                    <a:pt x="1431255" y="1337565"/>
                    <a:pt x="1420615" y="1327238"/>
                  </a:cubicBezTo>
                  <a:cubicBezTo>
                    <a:pt x="1414668" y="1321448"/>
                    <a:pt x="1406949" y="1316910"/>
                    <a:pt x="1401002" y="1311172"/>
                  </a:cubicBezTo>
                  <a:cubicBezTo>
                    <a:pt x="1395317" y="1305539"/>
                    <a:pt x="1394743" y="1297245"/>
                    <a:pt x="1385824" y="1295941"/>
                  </a:cubicBezTo>
                  <a:cubicBezTo>
                    <a:pt x="1382120" y="1295368"/>
                    <a:pt x="1375183" y="1298028"/>
                    <a:pt x="1372158" y="1295368"/>
                  </a:cubicBezTo>
                  <a:cubicBezTo>
                    <a:pt x="1369237" y="1292760"/>
                    <a:pt x="1370958" y="1288482"/>
                    <a:pt x="1370071" y="1285092"/>
                  </a:cubicBezTo>
                  <a:cubicBezTo>
                    <a:pt x="1366942" y="1273043"/>
                    <a:pt x="1356979" y="1273565"/>
                    <a:pt x="1348633" y="1267149"/>
                  </a:cubicBezTo>
                  <a:cubicBezTo>
                    <a:pt x="1343574" y="1263289"/>
                    <a:pt x="1343991" y="1258959"/>
                    <a:pt x="1342322" y="1252961"/>
                  </a:cubicBezTo>
                  <a:cubicBezTo>
                    <a:pt x="1339557" y="1243103"/>
                    <a:pt x="1331264" y="1241486"/>
                    <a:pt x="1321823" y="1240860"/>
                  </a:cubicBezTo>
                  <a:cubicBezTo>
                    <a:pt x="1311651" y="1240182"/>
                    <a:pt x="1299029" y="1241955"/>
                    <a:pt x="1289327" y="1238148"/>
                  </a:cubicBezTo>
                  <a:cubicBezTo>
                    <a:pt x="1282129" y="1235331"/>
                    <a:pt x="1281607" y="1228394"/>
                    <a:pt x="1276182" y="1223960"/>
                  </a:cubicBezTo>
                  <a:cubicBezTo>
                    <a:pt x="1266793" y="1216396"/>
                    <a:pt x="1257717" y="1226359"/>
                    <a:pt x="1247807" y="1226203"/>
                  </a:cubicBezTo>
                  <a:cubicBezTo>
                    <a:pt x="1240609" y="1226098"/>
                    <a:pt x="1239879" y="1220100"/>
                    <a:pt x="1233358" y="1218326"/>
                  </a:cubicBezTo>
                  <a:cubicBezTo>
                    <a:pt x="1226786" y="1216501"/>
                    <a:pt x="1218128" y="1218692"/>
                    <a:pt x="1211242" y="1217648"/>
                  </a:cubicBezTo>
                  <a:cubicBezTo>
                    <a:pt x="1204253" y="1216605"/>
                    <a:pt x="1198620" y="1213215"/>
                    <a:pt x="1192204" y="1211859"/>
                  </a:cubicBezTo>
                  <a:cubicBezTo>
                    <a:pt x="1183180" y="1209876"/>
                    <a:pt x="1170036" y="1211598"/>
                    <a:pt x="1162629" y="1216866"/>
                  </a:cubicBezTo>
                  <a:cubicBezTo>
                    <a:pt x="1156839" y="1220882"/>
                    <a:pt x="1142234" y="1247328"/>
                    <a:pt x="1134723" y="1240338"/>
                  </a:cubicBezTo>
                  <a:cubicBezTo>
                    <a:pt x="1130863" y="1236791"/>
                    <a:pt x="1135923" y="1233140"/>
                    <a:pt x="1130550" y="1231419"/>
                  </a:cubicBezTo>
                  <a:cubicBezTo>
                    <a:pt x="1128933" y="1230845"/>
                    <a:pt x="1120535" y="1234027"/>
                    <a:pt x="1119127" y="1234809"/>
                  </a:cubicBezTo>
                  <a:cubicBezTo>
                    <a:pt x="1110208" y="1239712"/>
                    <a:pt x="1103948" y="1251605"/>
                    <a:pt x="1099515" y="1260472"/>
                  </a:cubicBezTo>
                  <a:cubicBezTo>
                    <a:pt x="1096594" y="1266523"/>
                    <a:pt x="1094716" y="1273199"/>
                    <a:pt x="1091534" y="1279198"/>
                  </a:cubicBezTo>
                  <a:cubicBezTo>
                    <a:pt x="1087518" y="1286970"/>
                    <a:pt x="1083971" y="1297454"/>
                    <a:pt x="1077868" y="1288274"/>
                  </a:cubicBezTo>
                  <a:cubicBezTo>
                    <a:pt x="1071922" y="1279406"/>
                    <a:pt x="1069105" y="1272938"/>
                    <a:pt x="1059508" y="1266888"/>
                  </a:cubicBezTo>
                  <a:cubicBezTo>
                    <a:pt x="1051527" y="1261880"/>
                    <a:pt x="1033166" y="1257655"/>
                    <a:pt x="1025447" y="1263341"/>
                  </a:cubicBezTo>
                  <a:cubicBezTo>
                    <a:pt x="1018092" y="1268818"/>
                    <a:pt x="1019500" y="1274347"/>
                    <a:pt x="1008755" y="1274295"/>
                  </a:cubicBezTo>
                  <a:cubicBezTo>
                    <a:pt x="997697" y="1274242"/>
                    <a:pt x="992742" y="1272626"/>
                    <a:pt x="985440" y="1264593"/>
                  </a:cubicBezTo>
                  <a:cubicBezTo>
                    <a:pt x="981632" y="1260368"/>
                    <a:pt x="975425" y="1256977"/>
                    <a:pt x="972347" y="1252752"/>
                  </a:cubicBezTo>
                  <a:cubicBezTo>
                    <a:pt x="968800" y="1247954"/>
                    <a:pt x="969687" y="1241694"/>
                    <a:pt x="968383" y="1236009"/>
                  </a:cubicBezTo>
                  <a:cubicBezTo>
                    <a:pt x="965827" y="1224951"/>
                    <a:pt x="959568" y="1220465"/>
                    <a:pt x="960820" y="1209042"/>
                  </a:cubicBezTo>
                  <a:cubicBezTo>
                    <a:pt x="962332" y="1195689"/>
                    <a:pt x="963584" y="1191151"/>
                    <a:pt x="955760" y="1179989"/>
                  </a:cubicBezTo>
                  <a:cubicBezTo>
                    <a:pt x="948093" y="1169035"/>
                    <a:pt x="956960" y="1166531"/>
                    <a:pt x="955865" y="1155525"/>
                  </a:cubicBezTo>
                  <a:cubicBezTo>
                    <a:pt x="954300" y="1139668"/>
                    <a:pt x="934114" y="1152552"/>
                    <a:pt x="926081" y="1152552"/>
                  </a:cubicBezTo>
                  <a:cubicBezTo>
                    <a:pt x="906573" y="1152552"/>
                    <a:pt x="927698" y="1136069"/>
                    <a:pt x="924725" y="1129393"/>
                  </a:cubicBezTo>
                  <a:cubicBezTo>
                    <a:pt x="921334" y="1121777"/>
                    <a:pt x="904069" y="1123342"/>
                    <a:pt x="898019" y="1118231"/>
                  </a:cubicBezTo>
                  <a:cubicBezTo>
                    <a:pt x="889829" y="1111345"/>
                    <a:pt x="892594" y="1102895"/>
                    <a:pt x="894889" y="1093715"/>
                  </a:cubicBezTo>
                  <a:cubicBezTo>
                    <a:pt x="895984" y="1089229"/>
                    <a:pt x="897706" y="1084430"/>
                    <a:pt x="900679" y="1080675"/>
                  </a:cubicBezTo>
                  <a:cubicBezTo>
                    <a:pt x="903756" y="1076763"/>
                    <a:pt x="910068" y="1074207"/>
                    <a:pt x="912154" y="1069669"/>
                  </a:cubicBezTo>
                  <a:cubicBezTo>
                    <a:pt x="914136" y="1065496"/>
                    <a:pt x="912258" y="1061010"/>
                    <a:pt x="913041" y="1056785"/>
                  </a:cubicBezTo>
                  <a:cubicBezTo>
                    <a:pt x="914084" y="1051465"/>
                    <a:pt x="917214" y="1047709"/>
                    <a:pt x="920082" y="1043067"/>
                  </a:cubicBezTo>
                  <a:cubicBezTo>
                    <a:pt x="926342" y="1033000"/>
                    <a:pt x="933123" y="1026219"/>
                    <a:pt x="921647" y="1019178"/>
                  </a:cubicBezTo>
                  <a:cubicBezTo>
                    <a:pt x="910954" y="1012605"/>
                    <a:pt x="898071" y="1013179"/>
                    <a:pt x="887639" y="1020534"/>
                  </a:cubicBezTo>
                  <a:cubicBezTo>
                    <a:pt x="877050" y="1027993"/>
                    <a:pt x="866566" y="1038425"/>
                    <a:pt x="856551" y="1046510"/>
                  </a:cubicBezTo>
                  <a:cubicBezTo>
                    <a:pt x="851857" y="1050370"/>
                    <a:pt x="852169" y="1053291"/>
                    <a:pt x="850709" y="1058715"/>
                  </a:cubicBezTo>
                  <a:cubicBezTo>
                    <a:pt x="848779" y="1065809"/>
                    <a:pt x="845128" y="1070556"/>
                    <a:pt x="839234" y="1074833"/>
                  </a:cubicBezTo>
                  <a:cubicBezTo>
                    <a:pt x="830784" y="1080779"/>
                    <a:pt x="823690" y="1075980"/>
                    <a:pt x="814405" y="1078745"/>
                  </a:cubicBezTo>
                  <a:cubicBezTo>
                    <a:pt x="804547" y="1081666"/>
                    <a:pt x="798705" y="1089803"/>
                    <a:pt x="786760" y="1086569"/>
                  </a:cubicBezTo>
                  <a:cubicBezTo>
                    <a:pt x="762871" y="1080205"/>
                    <a:pt x="748579" y="1060384"/>
                    <a:pt x="743102" y="1036651"/>
                  </a:cubicBezTo>
                  <a:cubicBezTo>
                    <a:pt x="738773" y="1017769"/>
                    <a:pt x="746910" y="993202"/>
                    <a:pt x="749778" y="974215"/>
                  </a:cubicBezTo>
                  <a:cubicBezTo>
                    <a:pt x="751187" y="964722"/>
                    <a:pt x="753012" y="954342"/>
                    <a:pt x="757602" y="945840"/>
                  </a:cubicBezTo>
                  <a:cubicBezTo>
                    <a:pt x="764644" y="932643"/>
                    <a:pt x="761410" y="918925"/>
                    <a:pt x="767774" y="905363"/>
                  </a:cubicBezTo>
                  <a:cubicBezTo>
                    <a:pt x="771738" y="896861"/>
                    <a:pt x="778936" y="893732"/>
                    <a:pt x="786395" y="889298"/>
                  </a:cubicBezTo>
                  <a:cubicBezTo>
                    <a:pt x="788325" y="888098"/>
                    <a:pt x="789160" y="885908"/>
                    <a:pt x="791246" y="884864"/>
                  </a:cubicBezTo>
                  <a:cubicBezTo>
                    <a:pt x="793072" y="883873"/>
                    <a:pt x="796932" y="884238"/>
                    <a:pt x="799174" y="883352"/>
                  </a:cubicBezTo>
                  <a:cubicBezTo>
                    <a:pt x="805694" y="880796"/>
                    <a:pt x="815344" y="874119"/>
                    <a:pt x="820873" y="869686"/>
                  </a:cubicBezTo>
                  <a:cubicBezTo>
                    <a:pt x="829062" y="863218"/>
                    <a:pt x="835791" y="858262"/>
                    <a:pt x="845702" y="853620"/>
                  </a:cubicBezTo>
                  <a:cubicBezTo>
                    <a:pt x="853943" y="849760"/>
                    <a:pt x="864584" y="847465"/>
                    <a:pt x="873660" y="847882"/>
                  </a:cubicBezTo>
                  <a:cubicBezTo>
                    <a:pt x="884300" y="848300"/>
                    <a:pt x="889151" y="856489"/>
                    <a:pt x="895515" y="863844"/>
                  </a:cubicBezTo>
                  <a:cubicBezTo>
                    <a:pt x="900522" y="869633"/>
                    <a:pt x="911424" y="874171"/>
                    <a:pt x="910954" y="862905"/>
                  </a:cubicBezTo>
                  <a:cubicBezTo>
                    <a:pt x="910589" y="855081"/>
                    <a:pt x="902348" y="842353"/>
                    <a:pt x="912154" y="836146"/>
                  </a:cubicBezTo>
                  <a:cubicBezTo>
                    <a:pt x="917840" y="839328"/>
                    <a:pt x="920917" y="843032"/>
                    <a:pt x="928115" y="841936"/>
                  </a:cubicBezTo>
                  <a:cubicBezTo>
                    <a:pt x="941573" y="840006"/>
                    <a:pt x="955343" y="827227"/>
                    <a:pt x="969270" y="832391"/>
                  </a:cubicBezTo>
                  <a:cubicBezTo>
                    <a:pt x="979650" y="836199"/>
                    <a:pt x="979076" y="847830"/>
                    <a:pt x="986013" y="855185"/>
                  </a:cubicBezTo>
                  <a:cubicBezTo>
                    <a:pt x="991021" y="860453"/>
                    <a:pt x="998636" y="861548"/>
                    <a:pt x="1001401" y="855133"/>
                  </a:cubicBezTo>
                  <a:cubicBezTo>
                    <a:pt x="1003122" y="851273"/>
                    <a:pt x="999575" y="846735"/>
                    <a:pt x="1005782" y="845640"/>
                  </a:cubicBezTo>
                  <a:cubicBezTo>
                    <a:pt x="1009225" y="845066"/>
                    <a:pt x="1010633" y="847778"/>
                    <a:pt x="1012980" y="849395"/>
                  </a:cubicBezTo>
                  <a:cubicBezTo>
                    <a:pt x="1026333" y="858836"/>
                    <a:pt x="1028003" y="876936"/>
                    <a:pt x="1023152" y="890967"/>
                  </a:cubicBezTo>
                  <a:cubicBezTo>
                    <a:pt x="1019135" y="902703"/>
                    <a:pt x="1022161" y="908493"/>
                    <a:pt x="1027533" y="918925"/>
                  </a:cubicBezTo>
                  <a:cubicBezTo>
                    <a:pt x="1030611" y="924819"/>
                    <a:pt x="1035670" y="953403"/>
                    <a:pt x="1044955" y="950899"/>
                  </a:cubicBezTo>
                  <a:cubicBezTo>
                    <a:pt x="1050901" y="949387"/>
                    <a:pt x="1058621" y="925080"/>
                    <a:pt x="1059873" y="920125"/>
                  </a:cubicBezTo>
                  <a:cubicBezTo>
                    <a:pt x="1063002" y="907815"/>
                    <a:pt x="1058099" y="895714"/>
                    <a:pt x="1057995" y="883404"/>
                  </a:cubicBezTo>
                  <a:cubicBezTo>
                    <a:pt x="1057891" y="871407"/>
                    <a:pt x="1054813" y="862540"/>
                    <a:pt x="1050692" y="851482"/>
                  </a:cubicBezTo>
                  <a:cubicBezTo>
                    <a:pt x="1048867" y="846578"/>
                    <a:pt x="1044694" y="838441"/>
                    <a:pt x="1047250" y="833330"/>
                  </a:cubicBezTo>
                  <a:cubicBezTo>
                    <a:pt x="1049701" y="828270"/>
                    <a:pt x="1058569" y="824149"/>
                    <a:pt x="1063107" y="821020"/>
                  </a:cubicBezTo>
                  <a:cubicBezTo>
                    <a:pt x="1073226" y="814082"/>
                    <a:pt x="1075573" y="801981"/>
                    <a:pt x="1086109" y="794887"/>
                  </a:cubicBezTo>
                  <a:cubicBezTo>
                    <a:pt x="1095029" y="788941"/>
                    <a:pt x="1105513" y="788002"/>
                    <a:pt x="1114433" y="782630"/>
                  </a:cubicBezTo>
                  <a:cubicBezTo>
                    <a:pt x="1123143" y="777309"/>
                    <a:pt x="1130081" y="769485"/>
                    <a:pt x="1138531" y="763695"/>
                  </a:cubicBezTo>
                  <a:cubicBezTo>
                    <a:pt x="1151362" y="755037"/>
                    <a:pt x="1167167" y="755193"/>
                    <a:pt x="1178955" y="744709"/>
                  </a:cubicBezTo>
                  <a:cubicBezTo>
                    <a:pt x="1185058" y="739284"/>
                    <a:pt x="1184223" y="731982"/>
                    <a:pt x="1184223" y="724419"/>
                  </a:cubicBezTo>
                  <a:cubicBezTo>
                    <a:pt x="1184223" y="715968"/>
                    <a:pt x="1185684" y="708562"/>
                    <a:pt x="1187249" y="700529"/>
                  </a:cubicBezTo>
                  <a:cubicBezTo>
                    <a:pt x="1188448" y="694218"/>
                    <a:pt x="1190430" y="685298"/>
                    <a:pt x="1196012" y="681178"/>
                  </a:cubicBezTo>
                  <a:cubicBezTo>
                    <a:pt x="1199559" y="678517"/>
                    <a:pt x="1204462" y="679300"/>
                    <a:pt x="1208009" y="676900"/>
                  </a:cubicBezTo>
                  <a:cubicBezTo>
                    <a:pt x="1215520" y="671841"/>
                    <a:pt x="1214268" y="661148"/>
                    <a:pt x="1221935" y="655202"/>
                  </a:cubicBezTo>
                  <a:cubicBezTo>
                    <a:pt x="1231950" y="647273"/>
                    <a:pt x="1238574" y="648525"/>
                    <a:pt x="1245721" y="637519"/>
                  </a:cubicBezTo>
                  <a:cubicBezTo>
                    <a:pt x="1250884" y="629695"/>
                    <a:pt x="1256674" y="626409"/>
                    <a:pt x="1266167" y="625887"/>
                  </a:cubicBezTo>
                  <a:cubicBezTo>
                    <a:pt x="1271592" y="625627"/>
                    <a:pt x="1274148" y="626878"/>
                    <a:pt x="1279416" y="622914"/>
                  </a:cubicBezTo>
                  <a:cubicBezTo>
                    <a:pt x="1284006" y="619524"/>
                    <a:pt x="1287136" y="612691"/>
                    <a:pt x="1291883" y="609874"/>
                  </a:cubicBezTo>
                  <a:cubicBezTo>
                    <a:pt x="1304610" y="602519"/>
                    <a:pt x="1322605" y="604241"/>
                    <a:pt x="1329177" y="588332"/>
                  </a:cubicBezTo>
                  <a:cubicBezTo>
                    <a:pt x="1314572" y="589166"/>
                    <a:pt x="1311599" y="579151"/>
                    <a:pt x="1324170" y="571380"/>
                  </a:cubicBezTo>
                  <a:cubicBezTo>
                    <a:pt x="1329542" y="568041"/>
                    <a:pt x="1333089" y="566581"/>
                    <a:pt x="1337992" y="562147"/>
                  </a:cubicBezTo>
                  <a:cubicBezTo>
                    <a:pt x="1345034" y="555679"/>
                    <a:pt x="1354058" y="548638"/>
                    <a:pt x="1363447" y="546134"/>
                  </a:cubicBezTo>
                  <a:cubicBezTo>
                    <a:pt x="1369445" y="544517"/>
                    <a:pt x="1375392" y="546603"/>
                    <a:pt x="1381546" y="545664"/>
                  </a:cubicBezTo>
                  <a:cubicBezTo>
                    <a:pt x="1387232" y="544726"/>
                    <a:pt x="1393439" y="543317"/>
                    <a:pt x="1398968" y="541700"/>
                  </a:cubicBezTo>
                  <a:cubicBezTo>
                    <a:pt x="1409400" y="538623"/>
                    <a:pt x="1420667" y="529338"/>
                    <a:pt x="1430995" y="528034"/>
                  </a:cubicBezTo>
                  <a:cubicBezTo>
                    <a:pt x="1440905" y="526782"/>
                    <a:pt x="1439392" y="536015"/>
                    <a:pt x="1432977" y="540396"/>
                  </a:cubicBezTo>
                  <a:cubicBezTo>
                    <a:pt x="1423640" y="546708"/>
                    <a:pt x="1407575" y="546030"/>
                    <a:pt x="1405384" y="560687"/>
                  </a:cubicBezTo>
                  <a:cubicBezTo>
                    <a:pt x="1402932" y="576856"/>
                    <a:pt x="1420354" y="568041"/>
                    <a:pt x="1428334" y="564442"/>
                  </a:cubicBezTo>
                  <a:cubicBezTo>
                    <a:pt x="1439705" y="559278"/>
                    <a:pt x="1447843" y="552654"/>
                    <a:pt x="1456762" y="544152"/>
                  </a:cubicBezTo>
                  <a:cubicBezTo>
                    <a:pt x="1465212" y="536067"/>
                    <a:pt x="1478669" y="538831"/>
                    <a:pt x="1490145" y="533668"/>
                  </a:cubicBezTo>
                  <a:cubicBezTo>
                    <a:pt x="1497343" y="530381"/>
                    <a:pt x="1522015" y="523705"/>
                    <a:pt x="1515547" y="511343"/>
                  </a:cubicBezTo>
                  <a:cubicBezTo>
                    <a:pt x="1509966" y="514577"/>
                    <a:pt x="1502820" y="516402"/>
                    <a:pt x="1496821" y="519845"/>
                  </a:cubicBezTo>
                  <a:cubicBezTo>
                    <a:pt x="1490301" y="523601"/>
                    <a:pt x="1482216" y="531112"/>
                    <a:pt x="1474497" y="528608"/>
                  </a:cubicBezTo>
                  <a:cubicBezTo>
                    <a:pt x="1472201" y="527826"/>
                    <a:pt x="1469802" y="523079"/>
                    <a:pt x="1467090" y="522297"/>
                  </a:cubicBezTo>
                  <a:cubicBezTo>
                    <a:pt x="1463230" y="521253"/>
                    <a:pt x="1460413" y="523548"/>
                    <a:pt x="1456971" y="524383"/>
                  </a:cubicBezTo>
                  <a:cubicBezTo>
                    <a:pt x="1449303" y="526313"/>
                    <a:pt x="1444296" y="527200"/>
                    <a:pt x="1441688" y="519271"/>
                  </a:cubicBezTo>
                  <a:cubicBezTo>
                    <a:pt x="1437463" y="506127"/>
                    <a:pt x="1438506" y="497364"/>
                    <a:pt x="1449199" y="487245"/>
                  </a:cubicBezTo>
                  <a:cubicBezTo>
                    <a:pt x="1452120" y="484480"/>
                    <a:pt x="1463699" y="475978"/>
                    <a:pt x="1464117" y="472170"/>
                  </a:cubicBezTo>
                  <a:cubicBezTo>
                    <a:pt x="1464795" y="465129"/>
                    <a:pt x="1458170" y="468363"/>
                    <a:pt x="1454102" y="468415"/>
                  </a:cubicBezTo>
                  <a:cubicBezTo>
                    <a:pt x="1459214" y="462260"/>
                    <a:pt x="1451129" y="461217"/>
                    <a:pt x="1447529" y="459652"/>
                  </a:cubicBezTo>
                  <a:cubicBezTo>
                    <a:pt x="1438141" y="455635"/>
                    <a:pt x="1436680" y="456418"/>
                    <a:pt x="1427396" y="461321"/>
                  </a:cubicBezTo>
                  <a:cubicBezTo>
                    <a:pt x="1418476" y="466015"/>
                    <a:pt x="1410809" y="468154"/>
                    <a:pt x="1401055" y="469875"/>
                  </a:cubicBezTo>
                  <a:cubicBezTo>
                    <a:pt x="1393543" y="471127"/>
                    <a:pt x="1390570" y="475300"/>
                    <a:pt x="1384415" y="479994"/>
                  </a:cubicBezTo>
                  <a:cubicBezTo>
                    <a:pt x="1375026" y="487297"/>
                    <a:pt x="1363290" y="492096"/>
                    <a:pt x="1354684" y="499607"/>
                  </a:cubicBezTo>
                  <a:cubicBezTo>
                    <a:pt x="1345973" y="507222"/>
                    <a:pt x="1339192" y="511812"/>
                    <a:pt x="1328864" y="513064"/>
                  </a:cubicBezTo>
                  <a:cubicBezTo>
                    <a:pt x="1337419" y="510926"/>
                    <a:pt x="1341748" y="502632"/>
                    <a:pt x="1347381" y="496060"/>
                  </a:cubicBezTo>
                  <a:cubicBezTo>
                    <a:pt x="1355414" y="486775"/>
                    <a:pt x="1365898" y="485732"/>
                    <a:pt x="1375548" y="479994"/>
                  </a:cubicBezTo>
                  <a:cubicBezTo>
                    <a:pt x="1384676" y="474622"/>
                    <a:pt x="1386867" y="467006"/>
                    <a:pt x="1397716" y="463251"/>
                  </a:cubicBezTo>
                  <a:cubicBezTo>
                    <a:pt x="1406479" y="460226"/>
                    <a:pt x="1411695" y="458609"/>
                    <a:pt x="1418789" y="451880"/>
                  </a:cubicBezTo>
                  <a:cubicBezTo>
                    <a:pt x="1425674" y="445255"/>
                    <a:pt x="1431412" y="445568"/>
                    <a:pt x="1439549" y="442282"/>
                  </a:cubicBezTo>
                  <a:cubicBezTo>
                    <a:pt x="1449407" y="438266"/>
                    <a:pt x="1453163" y="438162"/>
                    <a:pt x="1463751" y="437953"/>
                  </a:cubicBezTo>
                  <a:cubicBezTo>
                    <a:pt x="1472149" y="437744"/>
                    <a:pt x="1478774" y="433154"/>
                    <a:pt x="1487484" y="433937"/>
                  </a:cubicBezTo>
                  <a:cubicBezTo>
                    <a:pt x="1493900" y="434458"/>
                    <a:pt x="1501411" y="433728"/>
                    <a:pt x="1507514" y="434771"/>
                  </a:cubicBezTo>
                  <a:cubicBezTo>
                    <a:pt x="1513513" y="435814"/>
                    <a:pt x="1518311" y="440613"/>
                    <a:pt x="1524466" y="441030"/>
                  </a:cubicBezTo>
                  <a:cubicBezTo>
                    <a:pt x="1529109" y="441291"/>
                    <a:pt x="1533334" y="438475"/>
                    <a:pt x="1536933" y="435919"/>
                  </a:cubicBezTo>
                  <a:cubicBezTo>
                    <a:pt x="1542514" y="432007"/>
                    <a:pt x="1543766" y="432215"/>
                    <a:pt x="1549869" y="430859"/>
                  </a:cubicBezTo>
                  <a:cubicBezTo>
                    <a:pt x="1563482" y="427938"/>
                    <a:pt x="1570315" y="421262"/>
                    <a:pt x="1581739" y="413959"/>
                  </a:cubicBezTo>
                  <a:cubicBezTo>
                    <a:pt x="1589250" y="409265"/>
                    <a:pt x="1596969" y="409265"/>
                    <a:pt x="1604794" y="406344"/>
                  </a:cubicBezTo>
                  <a:cubicBezTo>
                    <a:pt x="1612357" y="403631"/>
                    <a:pt x="1621902" y="399250"/>
                    <a:pt x="1625449" y="391895"/>
                  </a:cubicBezTo>
                  <a:cubicBezTo>
                    <a:pt x="1629726" y="383080"/>
                    <a:pt x="1626597" y="374317"/>
                    <a:pt x="1620024" y="367641"/>
                  </a:cubicBezTo>
                  <a:cubicBezTo>
                    <a:pt x="1612200" y="359817"/>
                    <a:pt x="1606358" y="356948"/>
                    <a:pt x="1601142" y="346776"/>
                  </a:cubicBezTo>
                  <a:cubicBezTo>
                    <a:pt x="1596030" y="336918"/>
                    <a:pt x="1583825" y="336814"/>
                    <a:pt x="1578765" y="327790"/>
                  </a:cubicBezTo>
                  <a:cubicBezTo>
                    <a:pt x="1575218" y="321270"/>
                    <a:pt x="1579287" y="311933"/>
                    <a:pt x="1580278" y="305100"/>
                  </a:cubicBezTo>
                  <a:cubicBezTo>
                    <a:pt x="1581321" y="298006"/>
                    <a:pt x="1581947" y="289087"/>
                    <a:pt x="1580226" y="282045"/>
                  </a:cubicBezTo>
                  <a:cubicBezTo>
                    <a:pt x="1579391" y="278498"/>
                    <a:pt x="1577201" y="275525"/>
                    <a:pt x="1576575" y="271874"/>
                  </a:cubicBezTo>
                  <a:cubicBezTo>
                    <a:pt x="1575949" y="268275"/>
                    <a:pt x="1577618" y="263998"/>
                    <a:pt x="1576627" y="260399"/>
                  </a:cubicBezTo>
                  <a:cubicBezTo>
                    <a:pt x="1572610" y="245272"/>
                    <a:pt x="1554615" y="262068"/>
                    <a:pt x="1547469" y="266762"/>
                  </a:cubicBezTo>
                  <a:cubicBezTo>
                    <a:pt x="1535472" y="274743"/>
                    <a:pt x="1526709" y="284079"/>
                    <a:pt x="1510800" y="281993"/>
                  </a:cubicBezTo>
                  <a:cubicBezTo>
                    <a:pt x="1503811" y="281106"/>
                    <a:pt x="1496404" y="276360"/>
                    <a:pt x="1491762" y="270987"/>
                  </a:cubicBezTo>
                  <a:cubicBezTo>
                    <a:pt x="1484981" y="263059"/>
                    <a:pt x="1490249" y="256382"/>
                    <a:pt x="1494839" y="248819"/>
                  </a:cubicBezTo>
                  <a:cubicBezTo>
                    <a:pt x="1500577" y="239274"/>
                    <a:pt x="1497708" y="237552"/>
                    <a:pt x="1488841" y="231241"/>
                  </a:cubicBezTo>
                  <a:cubicBezTo>
                    <a:pt x="1481017" y="225712"/>
                    <a:pt x="1485346" y="222061"/>
                    <a:pt x="1482581" y="214393"/>
                  </a:cubicBezTo>
                  <a:cubicBezTo>
                    <a:pt x="1478513" y="203074"/>
                    <a:pt x="1470324" y="208342"/>
                    <a:pt x="1462082" y="205317"/>
                  </a:cubicBezTo>
                  <a:cubicBezTo>
                    <a:pt x="1459161" y="204274"/>
                    <a:pt x="1457179" y="201457"/>
                    <a:pt x="1454102" y="200518"/>
                  </a:cubicBezTo>
                  <a:cubicBezTo>
                    <a:pt x="1449355" y="199006"/>
                    <a:pt x="1444609" y="200466"/>
                    <a:pt x="1439914" y="200883"/>
                  </a:cubicBezTo>
                  <a:cubicBezTo>
                    <a:pt x="1432246" y="201614"/>
                    <a:pt x="1425048" y="203648"/>
                    <a:pt x="1417798" y="200883"/>
                  </a:cubicBezTo>
                  <a:cubicBezTo>
                    <a:pt x="1408774" y="197493"/>
                    <a:pt x="1404289" y="198119"/>
                    <a:pt x="1398916" y="207456"/>
                  </a:cubicBezTo>
                  <a:cubicBezTo>
                    <a:pt x="1396777" y="211159"/>
                    <a:pt x="1395995" y="214132"/>
                    <a:pt x="1393178" y="217418"/>
                  </a:cubicBezTo>
                  <a:cubicBezTo>
                    <a:pt x="1390727" y="220339"/>
                    <a:pt x="1383789" y="223052"/>
                    <a:pt x="1382277" y="226338"/>
                  </a:cubicBezTo>
                  <a:cubicBezTo>
                    <a:pt x="1379460" y="232441"/>
                    <a:pt x="1386137" y="237135"/>
                    <a:pt x="1380608" y="245063"/>
                  </a:cubicBezTo>
                  <a:cubicBezTo>
                    <a:pt x="1375600" y="252314"/>
                    <a:pt x="1360995" y="253618"/>
                    <a:pt x="1358387" y="263163"/>
                  </a:cubicBezTo>
                  <a:cubicBezTo>
                    <a:pt x="1356405" y="270570"/>
                    <a:pt x="1364907" y="276099"/>
                    <a:pt x="1368454" y="281315"/>
                  </a:cubicBezTo>
                  <a:cubicBezTo>
                    <a:pt x="1374035" y="289452"/>
                    <a:pt x="1373931" y="302231"/>
                    <a:pt x="1365533" y="308908"/>
                  </a:cubicBezTo>
                  <a:cubicBezTo>
                    <a:pt x="1356770" y="316002"/>
                    <a:pt x="1343365" y="318349"/>
                    <a:pt x="1333872" y="325547"/>
                  </a:cubicBezTo>
                  <a:cubicBezTo>
                    <a:pt x="1323231" y="333632"/>
                    <a:pt x="1321197" y="337909"/>
                    <a:pt x="1307687" y="337909"/>
                  </a:cubicBezTo>
                  <a:cubicBezTo>
                    <a:pt x="1298872" y="337909"/>
                    <a:pt x="1289327" y="335771"/>
                    <a:pt x="1287240" y="345733"/>
                  </a:cubicBezTo>
                  <a:cubicBezTo>
                    <a:pt x="1285675" y="352931"/>
                    <a:pt x="1288023" y="361225"/>
                    <a:pt x="1287971" y="368371"/>
                  </a:cubicBezTo>
                  <a:cubicBezTo>
                    <a:pt x="1287971" y="376664"/>
                    <a:pt x="1285206" y="386158"/>
                    <a:pt x="1280929" y="393356"/>
                  </a:cubicBezTo>
                  <a:cubicBezTo>
                    <a:pt x="1276234" y="401232"/>
                    <a:pt x="1267106" y="403944"/>
                    <a:pt x="1259700" y="408274"/>
                  </a:cubicBezTo>
                  <a:cubicBezTo>
                    <a:pt x="1253388" y="411977"/>
                    <a:pt x="1248068" y="418654"/>
                    <a:pt x="1240087" y="416984"/>
                  </a:cubicBezTo>
                  <a:cubicBezTo>
                    <a:pt x="1233045" y="415524"/>
                    <a:pt x="1224648" y="407283"/>
                    <a:pt x="1223292" y="400137"/>
                  </a:cubicBezTo>
                  <a:cubicBezTo>
                    <a:pt x="1221570" y="390226"/>
                    <a:pt x="1226995" y="384384"/>
                    <a:pt x="1232211" y="377082"/>
                  </a:cubicBezTo>
                  <a:cubicBezTo>
                    <a:pt x="1237270" y="369988"/>
                    <a:pt x="1241235" y="362007"/>
                    <a:pt x="1245877" y="354601"/>
                  </a:cubicBezTo>
                  <a:cubicBezTo>
                    <a:pt x="1257665" y="335666"/>
                    <a:pt x="1237114" y="336449"/>
                    <a:pt x="1224074" y="336449"/>
                  </a:cubicBezTo>
                  <a:cubicBezTo>
                    <a:pt x="1206913" y="336449"/>
                    <a:pt x="1194030" y="328155"/>
                    <a:pt x="1178225" y="322678"/>
                  </a:cubicBezTo>
                  <a:cubicBezTo>
                    <a:pt x="1169723" y="319705"/>
                    <a:pt x="1167062" y="315167"/>
                    <a:pt x="1160282" y="310264"/>
                  </a:cubicBezTo>
                  <a:cubicBezTo>
                    <a:pt x="1153396" y="305361"/>
                    <a:pt x="1145677" y="306665"/>
                    <a:pt x="1137800" y="305935"/>
                  </a:cubicBezTo>
                  <a:cubicBezTo>
                    <a:pt x="1129716" y="305205"/>
                    <a:pt x="1128985" y="301918"/>
                    <a:pt x="1129820" y="293625"/>
                  </a:cubicBezTo>
                  <a:cubicBezTo>
                    <a:pt x="1130759" y="284705"/>
                    <a:pt x="1133575" y="280167"/>
                    <a:pt x="1130394" y="271248"/>
                  </a:cubicBezTo>
                  <a:cubicBezTo>
                    <a:pt x="1114902" y="270883"/>
                    <a:pt x="1120170" y="264884"/>
                    <a:pt x="1124760" y="254504"/>
                  </a:cubicBezTo>
                  <a:cubicBezTo>
                    <a:pt x="1131958" y="238283"/>
                    <a:pt x="1148702" y="228842"/>
                    <a:pt x="1163776" y="220183"/>
                  </a:cubicBezTo>
                  <a:cubicBezTo>
                    <a:pt x="1173948" y="214393"/>
                    <a:pt x="1183702" y="206621"/>
                    <a:pt x="1194968" y="202344"/>
                  </a:cubicBezTo>
                  <a:cubicBezTo>
                    <a:pt x="1202427" y="199579"/>
                    <a:pt x="1210251" y="197597"/>
                    <a:pt x="1217084" y="192799"/>
                  </a:cubicBezTo>
                  <a:cubicBezTo>
                    <a:pt x="1228925" y="184349"/>
                    <a:pt x="1241600" y="180228"/>
                    <a:pt x="1254692" y="173134"/>
                  </a:cubicBezTo>
                  <a:cubicBezTo>
                    <a:pt x="1263507" y="168335"/>
                    <a:pt x="1267524" y="170057"/>
                    <a:pt x="1276547" y="170839"/>
                  </a:cubicBezTo>
                  <a:cubicBezTo>
                    <a:pt x="1287866" y="171830"/>
                    <a:pt x="1294491" y="164006"/>
                    <a:pt x="1303045" y="157329"/>
                  </a:cubicBezTo>
                  <a:cubicBezTo>
                    <a:pt x="1315772" y="147471"/>
                    <a:pt x="1340496" y="143924"/>
                    <a:pt x="1338566" y="124573"/>
                  </a:cubicBezTo>
                  <a:cubicBezTo>
                    <a:pt x="1338201" y="120504"/>
                    <a:pt x="1336584" y="117687"/>
                    <a:pt x="1337836" y="113410"/>
                  </a:cubicBezTo>
                  <a:cubicBezTo>
                    <a:pt x="1338723" y="110437"/>
                    <a:pt x="1340966" y="108507"/>
                    <a:pt x="1341696" y="105586"/>
                  </a:cubicBezTo>
                  <a:cubicBezTo>
                    <a:pt x="1342478" y="102039"/>
                    <a:pt x="1340966" y="98232"/>
                    <a:pt x="1342374" y="94737"/>
                  </a:cubicBezTo>
                  <a:cubicBezTo>
                    <a:pt x="1343261" y="92442"/>
                    <a:pt x="1349155" y="88112"/>
                    <a:pt x="1348112" y="85452"/>
                  </a:cubicBezTo>
                  <a:cubicBezTo>
                    <a:pt x="1344930" y="77628"/>
                    <a:pt x="1329229" y="88321"/>
                    <a:pt x="1326465" y="91868"/>
                  </a:cubicBezTo>
                  <a:cubicBezTo>
                    <a:pt x="1320519" y="99483"/>
                    <a:pt x="1315146" y="113723"/>
                    <a:pt x="1303358" y="113515"/>
                  </a:cubicBezTo>
                  <a:cubicBezTo>
                    <a:pt x="1303254" y="103708"/>
                    <a:pt x="1306070" y="96510"/>
                    <a:pt x="1311234" y="88895"/>
                  </a:cubicBezTo>
                  <a:cubicBezTo>
                    <a:pt x="1317806" y="79193"/>
                    <a:pt x="1319632" y="68604"/>
                    <a:pt x="1318484" y="56920"/>
                  </a:cubicBezTo>
                  <a:cubicBezTo>
                    <a:pt x="1317806" y="50035"/>
                    <a:pt x="1316346" y="44298"/>
                    <a:pt x="1321718" y="39082"/>
                  </a:cubicBezTo>
                  <a:cubicBezTo>
                    <a:pt x="1324952" y="35900"/>
                    <a:pt x="1327456" y="35952"/>
                    <a:pt x="1329908" y="31623"/>
                  </a:cubicBezTo>
                  <a:cubicBezTo>
                    <a:pt x="1331420" y="29015"/>
                    <a:pt x="1331212" y="26094"/>
                    <a:pt x="1332829" y="23486"/>
                  </a:cubicBezTo>
                  <a:cubicBezTo>
                    <a:pt x="1337784" y="15609"/>
                    <a:pt x="1346703" y="16548"/>
                    <a:pt x="1355310" y="16444"/>
                  </a:cubicBezTo>
                  <a:cubicBezTo>
                    <a:pt x="1359848" y="16392"/>
                    <a:pt x="1382694" y="14827"/>
                    <a:pt x="1384363" y="8307"/>
                  </a:cubicBezTo>
                  <a:cubicBezTo>
                    <a:pt x="1387597" y="-4264"/>
                    <a:pt x="1341957" y="326"/>
                    <a:pt x="1336793" y="3508"/>
                  </a:cubicBezTo>
                  <a:cubicBezTo>
                    <a:pt x="1328708" y="8620"/>
                    <a:pt x="1329908" y="18113"/>
                    <a:pt x="1324326" y="24424"/>
                  </a:cubicBezTo>
                  <a:cubicBezTo>
                    <a:pt x="1321092" y="28128"/>
                    <a:pt x="1317180" y="30214"/>
                    <a:pt x="1313999" y="34387"/>
                  </a:cubicBezTo>
                  <a:cubicBezTo>
                    <a:pt x="1310191" y="39342"/>
                    <a:pt x="1307113" y="41898"/>
                    <a:pt x="1301845" y="44715"/>
                  </a:cubicBezTo>
                  <a:cubicBezTo>
                    <a:pt x="1293656" y="49148"/>
                    <a:pt x="1275400" y="54573"/>
                    <a:pt x="1272166" y="64171"/>
                  </a:cubicBezTo>
                  <a:cubicBezTo>
                    <a:pt x="1268463" y="75281"/>
                    <a:pt x="1279677" y="73820"/>
                    <a:pt x="1286458" y="74551"/>
                  </a:cubicBezTo>
                  <a:cubicBezTo>
                    <a:pt x="1285519" y="82896"/>
                    <a:pt x="1278477" y="87956"/>
                    <a:pt x="1272740" y="94111"/>
                  </a:cubicBezTo>
                  <a:cubicBezTo>
                    <a:pt x="1269245" y="97919"/>
                    <a:pt x="1266637" y="100996"/>
                    <a:pt x="1261369" y="102613"/>
                  </a:cubicBezTo>
                  <a:cubicBezTo>
                    <a:pt x="1256518" y="104126"/>
                    <a:pt x="1251980" y="102039"/>
                    <a:pt x="1248329" y="106316"/>
                  </a:cubicBezTo>
                  <a:cubicBezTo>
                    <a:pt x="1247129" y="107777"/>
                    <a:pt x="1248172" y="110646"/>
                    <a:pt x="1247285" y="112054"/>
                  </a:cubicBezTo>
                  <a:cubicBezTo>
                    <a:pt x="1245877" y="114349"/>
                    <a:pt x="1242226" y="116383"/>
                    <a:pt x="1240087" y="118157"/>
                  </a:cubicBezTo>
                  <a:cubicBezTo>
                    <a:pt x="1236123" y="121443"/>
                    <a:pt x="1232941" y="123269"/>
                    <a:pt x="1230177" y="127441"/>
                  </a:cubicBezTo>
                  <a:cubicBezTo>
                    <a:pt x="1224387" y="135891"/>
                    <a:pt x="1216250" y="145958"/>
                    <a:pt x="1204566" y="138291"/>
                  </a:cubicBezTo>
                  <a:cubicBezTo>
                    <a:pt x="1197837" y="133909"/>
                    <a:pt x="1194030" y="122904"/>
                    <a:pt x="1202427" y="119409"/>
                  </a:cubicBezTo>
                  <a:cubicBezTo>
                    <a:pt x="1209052" y="116592"/>
                    <a:pt x="1216198" y="122069"/>
                    <a:pt x="1221101" y="114297"/>
                  </a:cubicBezTo>
                  <a:cubicBezTo>
                    <a:pt x="1224908" y="108351"/>
                    <a:pt x="1224178" y="100370"/>
                    <a:pt x="1229238" y="94737"/>
                  </a:cubicBezTo>
                  <a:cubicBezTo>
                    <a:pt x="1234297" y="89103"/>
                    <a:pt x="1254171" y="87330"/>
                    <a:pt x="1253180" y="78202"/>
                  </a:cubicBezTo>
                  <a:cubicBezTo>
                    <a:pt x="1252658" y="73716"/>
                    <a:pt x="1246920" y="71890"/>
                    <a:pt x="1243008" y="71630"/>
                  </a:cubicBezTo>
                  <a:cubicBezTo>
                    <a:pt x="1237270" y="71265"/>
                    <a:pt x="1238366" y="72777"/>
                    <a:pt x="1234350" y="74968"/>
                  </a:cubicBezTo>
                  <a:cubicBezTo>
                    <a:pt x="1229551" y="77628"/>
                    <a:pt x="1225639" y="81332"/>
                    <a:pt x="1221362" y="84357"/>
                  </a:cubicBezTo>
                  <a:cubicBezTo>
                    <a:pt x="1217345" y="87226"/>
                    <a:pt x="1211138" y="88634"/>
                    <a:pt x="1207435" y="91972"/>
                  </a:cubicBezTo>
                  <a:cubicBezTo>
                    <a:pt x="1202010" y="96875"/>
                    <a:pt x="1201697" y="104699"/>
                    <a:pt x="1196012" y="110072"/>
                  </a:cubicBezTo>
                  <a:cubicBezTo>
                    <a:pt x="1190848" y="114871"/>
                    <a:pt x="1186936" y="114558"/>
                    <a:pt x="1178590" y="114193"/>
                  </a:cubicBezTo>
                  <a:cubicBezTo>
                    <a:pt x="1178329" y="111480"/>
                    <a:pt x="1179059" y="109081"/>
                    <a:pt x="1180624" y="106995"/>
                  </a:cubicBezTo>
                  <a:cubicBezTo>
                    <a:pt x="1167271" y="99327"/>
                    <a:pt x="1155639" y="108299"/>
                    <a:pt x="1142078" y="105586"/>
                  </a:cubicBezTo>
                  <a:cubicBezTo>
                    <a:pt x="1137331" y="104647"/>
                    <a:pt x="1130237" y="103395"/>
                    <a:pt x="1127890" y="98858"/>
                  </a:cubicBezTo>
                  <a:cubicBezTo>
                    <a:pt x="1126638" y="96406"/>
                    <a:pt x="1128516" y="92911"/>
                    <a:pt x="1127160" y="90303"/>
                  </a:cubicBezTo>
                  <a:cubicBezTo>
                    <a:pt x="1122257" y="80810"/>
                    <a:pt x="1109164" y="83105"/>
                    <a:pt x="1102071" y="86182"/>
                  </a:cubicBezTo>
                  <a:cubicBezTo>
                    <a:pt x="1092838" y="90147"/>
                    <a:pt x="1080841" y="90825"/>
                    <a:pt x="1072548" y="96719"/>
                  </a:cubicBezTo>
                  <a:cubicBezTo>
                    <a:pt x="1066862" y="100735"/>
                    <a:pt x="1068896" y="106577"/>
                    <a:pt x="1060759" y="109707"/>
                  </a:cubicBezTo>
                  <a:cubicBezTo>
                    <a:pt x="1054500" y="112106"/>
                    <a:pt x="1045841" y="112524"/>
                    <a:pt x="1039113" y="112054"/>
                  </a:cubicBezTo>
                  <a:cubicBezTo>
                    <a:pt x="1032071" y="111585"/>
                    <a:pt x="1022161" y="111950"/>
                    <a:pt x="1015380" y="109759"/>
                  </a:cubicBezTo>
                  <a:cubicBezTo>
                    <a:pt x="1011833" y="108611"/>
                    <a:pt x="1011885" y="106682"/>
                    <a:pt x="1007295" y="106316"/>
                  </a:cubicBezTo>
                  <a:cubicBezTo>
                    <a:pt x="1001557" y="105795"/>
                    <a:pt x="994776" y="108090"/>
                    <a:pt x="989143" y="109133"/>
                  </a:cubicBezTo>
                  <a:cubicBezTo>
                    <a:pt x="980380" y="110854"/>
                    <a:pt x="964940" y="121339"/>
                    <a:pt x="956595" y="113567"/>
                  </a:cubicBezTo>
                  <a:cubicBezTo>
                    <a:pt x="959099" y="100631"/>
                    <a:pt x="975790" y="97866"/>
                    <a:pt x="986796" y="98179"/>
                  </a:cubicBezTo>
                  <a:cubicBezTo>
                    <a:pt x="986587" y="93068"/>
                    <a:pt x="992273" y="91138"/>
                    <a:pt x="987682" y="86808"/>
                  </a:cubicBezTo>
                  <a:cubicBezTo>
                    <a:pt x="985074" y="84357"/>
                    <a:pt x="974434" y="84461"/>
                    <a:pt x="971148" y="84513"/>
                  </a:cubicBezTo>
                  <a:cubicBezTo>
                    <a:pt x="964054" y="84565"/>
                    <a:pt x="957012" y="85609"/>
                    <a:pt x="949814" y="85191"/>
                  </a:cubicBezTo>
                  <a:cubicBezTo>
                    <a:pt x="942772" y="84826"/>
                    <a:pt x="942616" y="82583"/>
                    <a:pt x="937087" y="79923"/>
                  </a:cubicBezTo>
                  <a:cubicBezTo>
                    <a:pt x="933279" y="78150"/>
                    <a:pt x="928167" y="78150"/>
                    <a:pt x="923838" y="77941"/>
                  </a:cubicBezTo>
                  <a:cubicBezTo>
                    <a:pt x="915023" y="77576"/>
                    <a:pt x="913562" y="77732"/>
                    <a:pt x="908607" y="72829"/>
                  </a:cubicBezTo>
                  <a:cubicBezTo>
                    <a:pt x="904904" y="69178"/>
                    <a:pt x="903339" y="68031"/>
                    <a:pt x="897184" y="68657"/>
                  </a:cubicBezTo>
                  <a:cubicBezTo>
                    <a:pt x="890194" y="69282"/>
                    <a:pt x="880075" y="77472"/>
                    <a:pt x="873660" y="75802"/>
                  </a:cubicBezTo>
                  <a:cubicBezTo>
                    <a:pt x="863697" y="73142"/>
                    <a:pt x="874285" y="64692"/>
                    <a:pt x="871573" y="58329"/>
                  </a:cubicBezTo>
                  <a:cubicBezTo>
                    <a:pt x="868861" y="51861"/>
                    <a:pt x="856864" y="54990"/>
                    <a:pt x="851283" y="56347"/>
                  </a:cubicBezTo>
                  <a:cubicBezTo>
                    <a:pt x="838138" y="59528"/>
                    <a:pt x="826089" y="60676"/>
                    <a:pt x="813623" y="66361"/>
                  </a:cubicBezTo>
                  <a:cubicBezTo>
                    <a:pt x="802095" y="71578"/>
                    <a:pt x="792081" y="69961"/>
                    <a:pt x="779979" y="69387"/>
                  </a:cubicBezTo>
                  <a:cubicBezTo>
                    <a:pt x="771529" y="68969"/>
                    <a:pt x="762453" y="70013"/>
                    <a:pt x="754629" y="71943"/>
                  </a:cubicBezTo>
                  <a:cubicBezTo>
                    <a:pt x="747066" y="73768"/>
                    <a:pt x="740807" y="73612"/>
                    <a:pt x="733087" y="74290"/>
                  </a:cubicBezTo>
                  <a:cubicBezTo>
                    <a:pt x="723490" y="75124"/>
                    <a:pt x="716343" y="83470"/>
                    <a:pt x="706902" y="83731"/>
                  </a:cubicBezTo>
                  <a:cubicBezTo>
                    <a:pt x="700330" y="83835"/>
                    <a:pt x="695636" y="79089"/>
                    <a:pt x="689794" y="77002"/>
                  </a:cubicBezTo>
                  <a:cubicBezTo>
                    <a:pt x="684369" y="75072"/>
                    <a:pt x="678266" y="75490"/>
                    <a:pt x="672842" y="73664"/>
                  </a:cubicBezTo>
                  <a:cubicBezTo>
                    <a:pt x="666947" y="71734"/>
                    <a:pt x="661784" y="68239"/>
                    <a:pt x="655942" y="65736"/>
                  </a:cubicBezTo>
                  <a:cubicBezTo>
                    <a:pt x="649109" y="62815"/>
                    <a:pt x="641910" y="65057"/>
                    <a:pt x="633669" y="65683"/>
                  </a:cubicBezTo>
                  <a:cubicBezTo>
                    <a:pt x="625689" y="66309"/>
                    <a:pt x="617030" y="65475"/>
                    <a:pt x="608945" y="66257"/>
                  </a:cubicBezTo>
                  <a:cubicBezTo>
                    <a:pt x="593662" y="67770"/>
                    <a:pt x="578901" y="67718"/>
                    <a:pt x="563878" y="62710"/>
                  </a:cubicBezTo>
                  <a:cubicBezTo>
                    <a:pt x="559758" y="61302"/>
                    <a:pt x="555585" y="59163"/>
                    <a:pt x="551516" y="58329"/>
                  </a:cubicBezTo>
                  <a:cubicBezTo>
                    <a:pt x="548335" y="57651"/>
                    <a:pt x="540876" y="59633"/>
                    <a:pt x="538528" y="56347"/>
                  </a:cubicBezTo>
                  <a:cubicBezTo>
                    <a:pt x="534929" y="51339"/>
                    <a:pt x="545726" y="50713"/>
                    <a:pt x="538424" y="46906"/>
                  </a:cubicBezTo>
                  <a:cubicBezTo>
                    <a:pt x="531017" y="43046"/>
                    <a:pt x="523923" y="52695"/>
                    <a:pt x="517664" y="52435"/>
                  </a:cubicBezTo>
                  <a:cubicBezTo>
                    <a:pt x="517664" y="52435"/>
                    <a:pt x="515525" y="49879"/>
                    <a:pt x="514691" y="49670"/>
                  </a:cubicBezTo>
                  <a:cubicBezTo>
                    <a:pt x="512761" y="49148"/>
                    <a:pt x="509892" y="48470"/>
                    <a:pt x="507910" y="48418"/>
                  </a:cubicBezTo>
                  <a:cubicBezTo>
                    <a:pt x="504415" y="48210"/>
                    <a:pt x="501286" y="48314"/>
                    <a:pt x="497895" y="48940"/>
                  </a:cubicBezTo>
                  <a:cubicBezTo>
                    <a:pt x="476822" y="52695"/>
                    <a:pt x="458201" y="60154"/>
                    <a:pt x="436398" y="61302"/>
                  </a:cubicBezTo>
                  <a:cubicBezTo>
                    <a:pt x="426122" y="61824"/>
                    <a:pt x="418455" y="67874"/>
                    <a:pt x="408701" y="70221"/>
                  </a:cubicBezTo>
                  <a:cubicBezTo>
                    <a:pt x="401450" y="71943"/>
                    <a:pt x="394044" y="70065"/>
                    <a:pt x="387002" y="72725"/>
                  </a:cubicBezTo>
                  <a:cubicBezTo>
                    <a:pt x="378396" y="76011"/>
                    <a:pt x="347517" y="97032"/>
                    <a:pt x="341883" y="83835"/>
                  </a:cubicBezTo>
                  <a:cubicBezTo>
                    <a:pt x="329312" y="86339"/>
                    <a:pt x="312308" y="86756"/>
                    <a:pt x="320967" y="102613"/>
                  </a:cubicBezTo>
                  <a:cubicBezTo>
                    <a:pt x="324879" y="109811"/>
                    <a:pt x="323731" y="110124"/>
                    <a:pt x="319663" y="117844"/>
                  </a:cubicBezTo>
                  <a:cubicBezTo>
                    <a:pt x="317211" y="122486"/>
                    <a:pt x="314864" y="127076"/>
                    <a:pt x="312360" y="131666"/>
                  </a:cubicBezTo>
                  <a:cubicBezTo>
                    <a:pt x="310222" y="135683"/>
                    <a:pt x="311213" y="138291"/>
                    <a:pt x="304901" y="140586"/>
                  </a:cubicBezTo>
                  <a:cubicBezTo>
                    <a:pt x="301302" y="141942"/>
                    <a:pt x="299946" y="143350"/>
                    <a:pt x="296295" y="139856"/>
                  </a:cubicBezTo>
                  <a:cubicBezTo>
                    <a:pt x="290975" y="134796"/>
                    <a:pt x="294782" y="127598"/>
                    <a:pt x="284611" y="128015"/>
                  </a:cubicBezTo>
                  <a:cubicBezTo>
                    <a:pt x="277256" y="128328"/>
                    <a:pt x="268493" y="131406"/>
                    <a:pt x="261034" y="132553"/>
                  </a:cubicBezTo>
                  <a:cubicBezTo>
                    <a:pt x="256392" y="133231"/>
                    <a:pt x="252115" y="135422"/>
                    <a:pt x="247733" y="136726"/>
                  </a:cubicBezTo>
                  <a:cubicBezTo>
                    <a:pt x="239962" y="139125"/>
                    <a:pt x="226243" y="140690"/>
                    <a:pt x="225252" y="151227"/>
                  </a:cubicBezTo>
                  <a:cubicBezTo>
                    <a:pt x="223479" y="168544"/>
                    <a:pt x="262443" y="156286"/>
                    <a:pt x="271675" y="159207"/>
                  </a:cubicBezTo>
                  <a:cubicBezTo>
                    <a:pt x="279656" y="161711"/>
                    <a:pt x="278613" y="168805"/>
                    <a:pt x="272927" y="173030"/>
                  </a:cubicBezTo>
                  <a:cubicBezTo>
                    <a:pt x="268963" y="175951"/>
                    <a:pt x="264999" y="175273"/>
                    <a:pt x="260774" y="176629"/>
                  </a:cubicBezTo>
                  <a:cubicBezTo>
                    <a:pt x="254201" y="178767"/>
                    <a:pt x="248985" y="183983"/>
                    <a:pt x="243300" y="187583"/>
                  </a:cubicBezTo>
                  <a:cubicBezTo>
                    <a:pt x="239075" y="190295"/>
                    <a:pt x="232659" y="193685"/>
                    <a:pt x="227339" y="191703"/>
                  </a:cubicBezTo>
                  <a:cubicBezTo>
                    <a:pt x="224261" y="190503"/>
                    <a:pt x="223009" y="186174"/>
                    <a:pt x="220297" y="185131"/>
                  </a:cubicBezTo>
                  <a:cubicBezTo>
                    <a:pt x="214246" y="182679"/>
                    <a:pt x="204388" y="187895"/>
                    <a:pt x="197659" y="188261"/>
                  </a:cubicBezTo>
                  <a:cubicBezTo>
                    <a:pt x="188583" y="188730"/>
                    <a:pt x="177578" y="189356"/>
                    <a:pt x="170953" y="196398"/>
                  </a:cubicBezTo>
                  <a:cubicBezTo>
                    <a:pt x="166937" y="200727"/>
                    <a:pt x="165007" y="206830"/>
                    <a:pt x="160156" y="210794"/>
                  </a:cubicBezTo>
                  <a:cubicBezTo>
                    <a:pt x="154992" y="214915"/>
                    <a:pt x="148733" y="216792"/>
                    <a:pt x="143256" y="220444"/>
                  </a:cubicBezTo>
                  <a:cubicBezTo>
                    <a:pt x="134962" y="225921"/>
                    <a:pt x="123904" y="233432"/>
                    <a:pt x="127451" y="243551"/>
                  </a:cubicBezTo>
                  <a:cubicBezTo>
                    <a:pt x="131468" y="254713"/>
                    <a:pt x="140752" y="255026"/>
                    <a:pt x="150558" y="251531"/>
                  </a:cubicBezTo>
                  <a:cubicBezTo>
                    <a:pt x="160260" y="248193"/>
                    <a:pt x="168241" y="240160"/>
                    <a:pt x="177943" y="235987"/>
                  </a:cubicBezTo>
                  <a:cubicBezTo>
                    <a:pt x="184306" y="233223"/>
                    <a:pt x="197920" y="224877"/>
                    <a:pt x="204075" y="226129"/>
                  </a:cubicBezTo>
                  <a:cubicBezTo>
                    <a:pt x="202249" y="232493"/>
                    <a:pt x="197816" y="238856"/>
                    <a:pt x="192704" y="243394"/>
                  </a:cubicBezTo>
                  <a:cubicBezTo>
                    <a:pt x="186080" y="249341"/>
                    <a:pt x="181907" y="248767"/>
                    <a:pt x="173770" y="249914"/>
                  </a:cubicBezTo>
                  <a:cubicBezTo>
                    <a:pt x="165946" y="251010"/>
                    <a:pt x="158539" y="255287"/>
                    <a:pt x="150558" y="257217"/>
                  </a:cubicBezTo>
                  <a:cubicBezTo>
                    <a:pt x="145186" y="258469"/>
                    <a:pt x="127451" y="262902"/>
                    <a:pt x="132928" y="271770"/>
                  </a:cubicBezTo>
                  <a:cubicBezTo>
                    <a:pt x="136475" y="277664"/>
                    <a:pt x="144038" y="270309"/>
                    <a:pt x="147794" y="268066"/>
                  </a:cubicBezTo>
                  <a:cubicBezTo>
                    <a:pt x="157079" y="262589"/>
                    <a:pt x="157391" y="265771"/>
                    <a:pt x="165789" y="268796"/>
                  </a:cubicBezTo>
                  <a:cubicBezTo>
                    <a:pt x="172570" y="271248"/>
                    <a:pt x="175178" y="263685"/>
                    <a:pt x="181750" y="265197"/>
                  </a:cubicBezTo>
                  <a:cubicBezTo>
                    <a:pt x="187227" y="266397"/>
                    <a:pt x="188479" y="274795"/>
                    <a:pt x="185245" y="278968"/>
                  </a:cubicBezTo>
                  <a:cubicBezTo>
                    <a:pt x="181803" y="283401"/>
                    <a:pt x="169649" y="287939"/>
                    <a:pt x="165059" y="290600"/>
                  </a:cubicBezTo>
                  <a:cubicBezTo>
                    <a:pt x="157444" y="294981"/>
                    <a:pt x="149515" y="299258"/>
                    <a:pt x="141170" y="302388"/>
                  </a:cubicBezTo>
                  <a:cubicBezTo>
                    <a:pt x="124635" y="308647"/>
                    <a:pt x="107422" y="311985"/>
                    <a:pt x="91095" y="319653"/>
                  </a:cubicBezTo>
                  <a:cubicBezTo>
                    <a:pt x="75082" y="327164"/>
                    <a:pt x="57191" y="325912"/>
                    <a:pt x="40343" y="331754"/>
                  </a:cubicBezTo>
                  <a:cubicBezTo>
                    <a:pt x="31580" y="334832"/>
                    <a:pt x="27981" y="339317"/>
                    <a:pt x="18384" y="339891"/>
                  </a:cubicBezTo>
                  <a:cubicBezTo>
                    <a:pt x="14054" y="340204"/>
                    <a:pt x="3101" y="341247"/>
                    <a:pt x="910" y="345890"/>
                  </a:cubicBezTo>
                  <a:cubicBezTo>
                    <a:pt x="-3211" y="354601"/>
                    <a:pt x="7743" y="353818"/>
                    <a:pt x="12229" y="351001"/>
                  </a:cubicBezTo>
                  <a:cubicBezTo>
                    <a:pt x="15776" y="348811"/>
                    <a:pt x="17393" y="347246"/>
                    <a:pt x="20731" y="345733"/>
                  </a:cubicBezTo>
                  <a:cubicBezTo>
                    <a:pt x="23548" y="344481"/>
                    <a:pt x="26573" y="343803"/>
                    <a:pt x="29390" y="342238"/>
                  </a:cubicBezTo>
                  <a:cubicBezTo>
                    <a:pt x="43525" y="334571"/>
                    <a:pt x="58234" y="338170"/>
                    <a:pt x="72265" y="329563"/>
                  </a:cubicBezTo>
                  <a:cubicBezTo>
                    <a:pt x="80768" y="324400"/>
                    <a:pt x="80455" y="325234"/>
                    <a:pt x="89687" y="327581"/>
                  </a:cubicBezTo>
                  <a:cubicBezTo>
                    <a:pt x="98763" y="329876"/>
                    <a:pt x="105596" y="325912"/>
                    <a:pt x="113472" y="321896"/>
                  </a:cubicBezTo>
                  <a:cubicBezTo>
                    <a:pt x="123018" y="316993"/>
                    <a:pt x="132615" y="310786"/>
                    <a:pt x="142578" y="306613"/>
                  </a:cubicBezTo>
                  <a:cubicBezTo>
                    <a:pt x="150506" y="303222"/>
                    <a:pt x="157183" y="303692"/>
                    <a:pt x="164433" y="299258"/>
                  </a:cubicBezTo>
                  <a:cubicBezTo>
                    <a:pt x="177682" y="291278"/>
                    <a:pt x="192548" y="290495"/>
                    <a:pt x="207048" y="284758"/>
                  </a:cubicBezTo>
                  <a:cubicBezTo>
                    <a:pt x="215081" y="281576"/>
                    <a:pt x="221862" y="275682"/>
                    <a:pt x="229686" y="272187"/>
                  </a:cubicBezTo>
                  <a:cubicBezTo>
                    <a:pt x="236102" y="269422"/>
                    <a:pt x="242465" y="268171"/>
                    <a:pt x="248725" y="265719"/>
                  </a:cubicBezTo>
                  <a:cubicBezTo>
                    <a:pt x="268233" y="257895"/>
                    <a:pt x="283724" y="241934"/>
                    <a:pt x="304588" y="239065"/>
                  </a:cubicBezTo>
                  <a:cubicBezTo>
                    <a:pt x="316220" y="237396"/>
                    <a:pt x="321332" y="230146"/>
                    <a:pt x="331503" y="225973"/>
                  </a:cubicBezTo>
                  <a:cubicBezTo>
                    <a:pt x="338545" y="222999"/>
                    <a:pt x="348038" y="216114"/>
                    <a:pt x="355914" y="217366"/>
                  </a:cubicBezTo>
                  <a:cubicBezTo>
                    <a:pt x="348090" y="231241"/>
                    <a:pt x="332025" y="238074"/>
                    <a:pt x="318985" y="245689"/>
                  </a:cubicBezTo>
                  <a:cubicBezTo>
                    <a:pt x="309439" y="251218"/>
                    <a:pt x="293635" y="254609"/>
                    <a:pt x="290766" y="266449"/>
                  </a:cubicBezTo>
                  <a:cubicBezTo>
                    <a:pt x="299842" y="267910"/>
                    <a:pt x="309752" y="259408"/>
                    <a:pt x="317368" y="255808"/>
                  </a:cubicBezTo>
                  <a:cubicBezTo>
                    <a:pt x="320706" y="254296"/>
                    <a:pt x="324566" y="254035"/>
                    <a:pt x="327696" y="252731"/>
                  </a:cubicBezTo>
                  <a:cubicBezTo>
                    <a:pt x="332599" y="250697"/>
                    <a:pt x="337189" y="246941"/>
                    <a:pt x="341987" y="244072"/>
                  </a:cubicBezTo>
                  <a:cubicBezTo>
                    <a:pt x="348873" y="239900"/>
                    <a:pt x="356436" y="238074"/>
                    <a:pt x="363947" y="234788"/>
                  </a:cubicBezTo>
                  <a:cubicBezTo>
                    <a:pt x="371458" y="231502"/>
                    <a:pt x="378396" y="227120"/>
                    <a:pt x="386741" y="227120"/>
                  </a:cubicBezTo>
                  <a:cubicBezTo>
                    <a:pt x="389506" y="227120"/>
                    <a:pt x="391957" y="227068"/>
                    <a:pt x="394305" y="226912"/>
                  </a:cubicBezTo>
                  <a:cubicBezTo>
                    <a:pt x="398582" y="226703"/>
                    <a:pt x="402546" y="226181"/>
                    <a:pt x="407501" y="225086"/>
                  </a:cubicBezTo>
                  <a:cubicBezTo>
                    <a:pt x="418246" y="222739"/>
                    <a:pt x="421271" y="230302"/>
                    <a:pt x="429043" y="235257"/>
                  </a:cubicBezTo>
                  <a:cubicBezTo>
                    <a:pt x="437493" y="240682"/>
                    <a:pt x="447195" y="239587"/>
                    <a:pt x="456845" y="240995"/>
                  </a:cubicBezTo>
                  <a:cubicBezTo>
                    <a:pt x="465556" y="242351"/>
                    <a:pt x="470615" y="247515"/>
                    <a:pt x="477031" y="252783"/>
                  </a:cubicBezTo>
                  <a:cubicBezTo>
                    <a:pt x="483916" y="258364"/>
                    <a:pt x="482560" y="266293"/>
                    <a:pt x="485951" y="273647"/>
                  </a:cubicBezTo>
                  <a:cubicBezTo>
                    <a:pt x="489028" y="280376"/>
                    <a:pt x="494557" y="284914"/>
                    <a:pt x="497530" y="291851"/>
                  </a:cubicBezTo>
                  <a:cubicBezTo>
                    <a:pt x="503946" y="306613"/>
                    <a:pt x="492888" y="308125"/>
                    <a:pt x="487880" y="321426"/>
                  </a:cubicBezTo>
                  <a:cubicBezTo>
                    <a:pt x="484490" y="330555"/>
                    <a:pt x="491114" y="337753"/>
                    <a:pt x="499617" y="339004"/>
                  </a:cubicBezTo>
                  <a:cubicBezTo>
                    <a:pt x="506554" y="340048"/>
                    <a:pt x="513648" y="337179"/>
                    <a:pt x="513387" y="348446"/>
                  </a:cubicBezTo>
                  <a:cubicBezTo>
                    <a:pt x="513178" y="357521"/>
                    <a:pt x="504155" y="360182"/>
                    <a:pt x="506084" y="368736"/>
                  </a:cubicBezTo>
                  <a:cubicBezTo>
                    <a:pt x="507701" y="375621"/>
                    <a:pt x="508901" y="375778"/>
                    <a:pt x="507023" y="383654"/>
                  </a:cubicBezTo>
                  <a:cubicBezTo>
                    <a:pt x="505980" y="387722"/>
                    <a:pt x="504833" y="391321"/>
                    <a:pt x="505354" y="395755"/>
                  </a:cubicBezTo>
                  <a:cubicBezTo>
                    <a:pt x="505876" y="400084"/>
                    <a:pt x="508953" y="404831"/>
                    <a:pt x="507545" y="409317"/>
                  </a:cubicBezTo>
                  <a:cubicBezTo>
                    <a:pt x="505563" y="415733"/>
                    <a:pt x="505459" y="411925"/>
                    <a:pt x="500816" y="413177"/>
                  </a:cubicBezTo>
                  <a:cubicBezTo>
                    <a:pt x="492679" y="415367"/>
                    <a:pt x="486055" y="420218"/>
                    <a:pt x="489915" y="429659"/>
                  </a:cubicBezTo>
                  <a:cubicBezTo>
                    <a:pt x="492679" y="436388"/>
                    <a:pt x="499721" y="440457"/>
                    <a:pt x="502277" y="447811"/>
                  </a:cubicBezTo>
                  <a:cubicBezTo>
                    <a:pt x="503476" y="451045"/>
                    <a:pt x="502590" y="454696"/>
                    <a:pt x="504102" y="457930"/>
                  </a:cubicBezTo>
                  <a:cubicBezTo>
                    <a:pt x="506241" y="462573"/>
                    <a:pt x="510362" y="464398"/>
                    <a:pt x="513230" y="468102"/>
                  </a:cubicBezTo>
                  <a:cubicBezTo>
                    <a:pt x="518760" y="475143"/>
                    <a:pt x="516621" y="480046"/>
                    <a:pt x="512083" y="487140"/>
                  </a:cubicBezTo>
                  <a:cubicBezTo>
                    <a:pt x="501077" y="504406"/>
                    <a:pt x="489341" y="517967"/>
                    <a:pt x="474110" y="531373"/>
                  </a:cubicBezTo>
                  <a:cubicBezTo>
                    <a:pt x="466442" y="538153"/>
                    <a:pt x="461383" y="544882"/>
                    <a:pt x="456010" y="554480"/>
                  </a:cubicBezTo>
                  <a:cubicBezTo>
                    <a:pt x="453872" y="558287"/>
                    <a:pt x="452255" y="562199"/>
                    <a:pt x="450221" y="566111"/>
                  </a:cubicBezTo>
                  <a:cubicBezTo>
                    <a:pt x="446987" y="572631"/>
                    <a:pt x="443596" y="571849"/>
                    <a:pt x="439267" y="576074"/>
                  </a:cubicBezTo>
                  <a:cubicBezTo>
                    <a:pt x="435876" y="579412"/>
                    <a:pt x="432538" y="584994"/>
                    <a:pt x="429461" y="588958"/>
                  </a:cubicBezTo>
                  <a:cubicBezTo>
                    <a:pt x="426435" y="592818"/>
                    <a:pt x="425757" y="596469"/>
                    <a:pt x="424818" y="600902"/>
                  </a:cubicBezTo>
                  <a:cubicBezTo>
                    <a:pt x="423723" y="606119"/>
                    <a:pt x="423462" y="610500"/>
                    <a:pt x="421063" y="615351"/>
                  </a:cubicBezTo>
                  <a:cubicBezTo>
                    <a:pt x="419081" y="619263"/>
                    <a:pt x="416473" y="622393"/>
                    <a:pt x="415534" y="626983"/>
                  </a:cubicBezTo>
                  <a:cubicBezTo>
                    <a:pt x="413708" y="636319"/>
                    <a:pt x="409848" y="645135"/>
                    <a:pt x="412248" y="654628"/>
                  </a:cubicBezTo>
                  <a:cubicBezTo>
                    <a:pt x="415586" y="667511"/>
                    <a:pt x="410787" y="678726"/>
                    <a:pt x="413187" y="691610"/>
                  </a:cubicBezTo>
                  <a:cubicBezTo>
                    <a:pt x="416577" y="709970"/>
                    <a:pt x="417985" y="729478"/>
                    <a:pt x="423201" y="747421"/>
                  </a:cubicBezTo>
                  <a:cubicBezTo>
                    <a:pt x="426435" y="758479"/>
                    <a:pt x="431651" y="766773"/>
                    <a:pt x="432121" y="778561"/>
                  </a:cubicBezTo>
                  <a:cubicBezTo>
                    <a:pt x="432434" y="786229"/>
                    <a:pt x="434938" y="795878"/>
                    <a:pt x="439476" y="802242"/>
                  </a:cubicBezTo>
                  <a:cubicBezTo>
                    <a:pt x="443700" y="808658"/>
                    <a:pt x="451107" y="812048"/>
                    <a:pt x="454550" y="818985"/>
                  </a:cubicBezTo>
                  <a:close/>
                </a:path>
              </a:pathLst>
            </a:custGeom>
            <a:solidFill>
              <a:srgbClr val="CCCCCB"/>
            </a:solidFill>
            <a:ln w="521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3" name="Freeform 92">
              <a:extLst>
                <a:ext uri="{FF2B5EF4-FFF2-40B4-BE49-F238E27FC236}">
                  <a16:creationId xmlns:a16="http://schemas.microsoft.com/office/drawing/2014/main" id="{014AE44F-963B-F890-5FF5-E1F79F183C18}"/>
                </a:ext>
              </a:extLst>
            </p:cNvPr>
            <p:cNvSpPr/>
            <p:nvPr/>
          </p:nvSpPr>
          <p:spPr>
            <a:xfrm>
              <a:off x="5174149" y="1298712"/>
              <a:ext cx="293568" cy="101826"/>
            </a:xfrm>
            <a:custGeom>
              <a:avLst/>
              <a:gdLst>
                <a:gd name="connsiteX0" fmla="*/ 20871 w 293568"/>
                <a:gd name="connsiteY0" fmla="*/ 51603 h 101826"/>
                <a:gd name="connsiteX1" fmla="*/ 50446 w 293568"/>
                <a:gd name="connsiteY1" fmla="*/ 42058 h 101826"/>
                <a:gd name="connsiteX2" fmla="*/ 76683 w 293568"/>
                <a:gd name="connsiteY2" fmla="*/ 31208 h 101826"/>
                <a:gd name="connsiteX3" fmla="*/ 96921 w 293568"/>
                <a:gd name="connsiteY3" fmla="*/ 31939 h 101826"/>
                <a:gd name="connsiteX4" fmla="*/ 88471 w 293568"/>
                <a:gd name="connsiteY4" fmla="*/ 40858 h 101826"/>
                <a:gd name="connsiteX5" fmla="*/ 90297 w 293568"/>
                <a:gd name="connsiteY5" fmla="*/ 49569 h 101826"/>
                <a:gd name="connsiteX6" fmla="*/ 92749 w 293568"/>
                <a:gd name="connsiteY6" fmla="*/ 56089 h 101826"/>
                <a:gd name="connsiteX7" fmla="*/ 78144 w 293568"/>
                <a:gd name="connsiteY7" fmla="*/ 61879 h 101826"/>
                <a:gd name="connsiteX8" fmla="*/ 112726 w 293568"/>
                <a:gd name="connsiteY8" fmla="*/ 62609 h 101826"/>
                <a:gd name="connsiteX9" fmla="*/ 124619 w 293568"/>
                <a:gd name="connsiteY9" fmla="*/ 73145 h 101826"/>
                <a:gd name="connsiteX10" fmla="*/ 86646 w 293568"/>
                <a:gd name="connsiteY10" fmla="*/ 69129 h 101826"/>
                <a:gd name="connsiteX11" fmla="*/ 76631 w 293568"/>
                <a:gd name="connsiteY11" fmla="*/ 80552 h 101826"/>
                <a:gd name="connsiteX12" fmla="*/ 104067 w 293568"/>
                <a:gd name="connsiteY12" fmla="*/ 89941 h 101826"/>
                <a:gd name="connsiteX13" fmla="*/ 104172 w 293568"/>
                <a:gd name="connsiteY13" fmla="*/ 99173 h 101826"/>
                <a:gd name="connsiteX14" fmla="*/ 121437 w 293568"/>
                <a:gd name="connsiteY14" fmla="*/ 99904 h 101826"/>
                <a:gd name="connsiteX15" fmla="*/ 177405 w 293568"/>
                <a:gd name="connsiteY15" fmla="*/ 83473 h 101826"/>
                <a:gd name="connsiteX16" fmla="*/ 186324 w 293568"/>
                <a:gd name="connsiteY16" fmla="*/ 81491 h 101826"/>
                <a:gd name="connsiteX17" fmla="*/ 191384 w 293568"/>
                <a:gd name="connsiteY17" fmla="*/ 74136 h 101826"/>
                <a:gd name="connsiteX18" fmla="*/ 212092 w 293568"/>
                <a:gd name="connsiteY18" fmla="*/ 86185 h 101826"/>
                <a:gd name="connsiteX19" fmla="*/ 247978 w 293568"/>
                <a:gd name="connsiteY19" fmla="*/ 92914 h 101826"/>
                <a:gd name="connsiteX20" fmla="*/ 249230 w 293568"/>
                <a:gd name="connsiteY20" fmla="*/ 82847 h 101826"/>
                <a:gd name="connsiteX21" fmla="*/ 261383 w 293568"/>
                <a:gd name="connsiteY21" fmla="*/ 78309 h 101826"/>
                <a:gd name="connsiteX22" fmla="*/ 277553 w 293568"/>
                <a:gd name="connsiteY22" fmla="*/ 73406 h 101826"/>
                <a:gd name="connsiteX23" fmla="*/ 256480 w 293568"/>
                <a:gd name="connsiteY23" fmla="*/ 55359 h 101826"/>
                <a:gd name="connsiteX24" fmla="*/ 268895 w 293568"/>
                <a:gd name="connsiteY24" fmla="*/ 30217 h 101826"/>
                <a:gd name="connsiteX25" fmla="*/ 278962 w 293568"/>
                <a:gd name="connsiteY25" fmla="*/ 18690 h 101826"/>
                <a:gd name="connsiteX26" fmla="*/ 293566 w 293568"/>
                <a:gd name="connsiteY26" fmla="*/ 12431 h 101826"/>
                <a:gd name="connsiteX27" fmla="*/ 275362 w 293568"/>
                <a:gd name="connsiteY27" fmla="*/ 7267 h 101826"/>
                <a:gd name="connsiteX28" fmla="*/ 258723 w 293568"/>
                <a:gd name="connsiteY28" fmla="*/ 20933 h 101826"/>
                <a:gd name="connsiteX29" fmla="*/ 247874 w 293568"/>
                <a:gd name="connsiteY29" fmla="*/ 19576 h 101826"/>
                <a:gd name="connsiteX30" fmla="*/ 231861 w 293568"/>
                <a:gd name="connsiteY30" fmla="*/ 36372 h 101826"/>
                <a:gd name="connsiteX31" fmla="*/ 220437 w 293568"/>
                <a:gd name="connsiteY31" fmla="*/ 34860 h 101826"/>
                <a:gd name="connsiteX32" fmla="*/ 222367 w 293568"/>
                <a:gd name="connsiteY32" fmla="*/ 23332 h 101826"/>
                <a:gd name="connsiteX33" fmla="*/ 187107 w 293568"/>
                <a:gd name="connsiteY33" fmla="*/ 29070 h 101826"/>
                <a:gd name="connsiteX34" fmla="*/ 172345 w 293568"/>
                <a:gd name="connsiteY34" fmla="*/ 22028 h 101826"/>
                <a:gd name="connsiteX35" fmla="*/ 157115 w 293568"/>
                <a:gd name="connsiteY35" fmla="*/ 7267 h 101826"/>
                <a:gd name="connsiteX36" fmla="*/ 122167 w 293568"/>
                <a:gd name="connsiteY36" fmla="*/ 11439 h 101826"/>
                <a:gd name="connsiteX37" fmla="*/ 103181 w 293568"/>
                <a:gd name="connsiteY37" fmla="*/ 4554 h 101826"/>
                <a:gd name="connsiteX38" fmla="*/ 89619 w 293568"/>
                <a:gd name="connsiteY38" fmla="*/ 16 h 101826"/>
                <a:gd name="connsiteX39" fmla="*/ 75327 w 293568"/>
                <a:gd name="connsiteY39" fmla="*/ 3563 h 101826"/>
                <a:gd name="connsiteX40" fmla="*/ 52220 w 293568"/>
                <a:gd name="connsiteY40" fmla="*/ 17021 h 101826"/>
                <a:gd name="connsiteX41" fmla="*/ 23114 w 293568"/>
                <a:gd name="connsiteY41" fmla="*/ 32095 h 101826"/>
                <a:gd name="connsiteX42" fmla="*/ 12839 w 293568"/>
                <a:gd name="connsiteY42" fmla="*/ 36737 h 101826"/>
                <a:gd name="connsiteX43" fmla="*/ 2667 w 293568"/>
                <a:gd name="connsiteY43" fmla="*/ 37781 h 101826"/>
                <a:gd name="connsiteX44" fmla="*/ 20871 w 293568"/>
                <a:gd name="connsiteY44" fmla="*/ 51603 h 101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</a:cxnLst>
              <a:rect l="l" t="t" r="r" b="b"/>
              <a:pathLst>
                <a:path w="293568" h="101826">
                  <a:moveTo>
                    <a:pt x="20871" y="51603"/>
                  </a:moveTo>
                  <a:cubicBezTo>
                    <a:pt x="32868" y="50977"/>
                    <a:pt x="40379" y="48682"/>
                    <a:pt x="50446" y="42058"/>
                  </a:cubicBezTo>
                  <a:cubicBezTo>
                    <a:pt x="58531" y="36737"/>
                    <a:pt x="67972" y="35851"/>
                    <a:pt x="76683" y="31208"/>
                  </a:cubicBezTo>
                  <a:cubicBezTo>
                    <a:pt x="80126" y="29383"/>
                    <a:pt x="98538" y="21976"/>
                    <a:pt x="96921" y="31939"/>
                  </a:cubicBezTo>
                  <a:cubicBezTo>
                    <a:pt x="96608" y="34025"/>
                    <a:pt x="89723" y="37728"/>
                    <a:pt x="88471" y="40858"/>
                  </a:cubicBezTo>
                  <a:cubicBezTo>
                    <a:pt x="85968" y="47117"/>
                    <a:pt x="88367" y="44927"/>
                    <a:pt x="90297" y="49569"/>
                  </a:cubicBezTo>
                  <a:cubicBezTo>
                    <a:pt x="91653" y="52698"/>
                    <a:pt x="94365" y="51812"/>
                    <a:pt x="92749" y="56089"/>
                  </a:cubicBezTo>
                  <a:cubicBezTo>
                    <a:pt x="90923" y="60835"/>
                    <a:pt x="82003" y="59792"/>
                    <a:pt x="78144" y="61879"/>
                  </a:cubicBezTo>
                  <a:cubicBezTo>
                    <a:pt x="85498" y="68816"/>
                    <a:pt x="103650" y="63183"/>
                    <a:pt x="112726" y="62609"/>
                  </a:cubicBezTo>
                  <a:cubicBezTo>
                    <a:pt x="120133" y="62139"/>
                    <a:pt x="139276" y="67512"/>
                    <a:pt x="124619" y="73145"/>
                  </a:cubicBezTo>
                  <a:cubicBezTo>
                    <a:pt x="111787" y="78101"/>
                    <a:pt x="99269" y="70694"/>
                    <a:pt x="86646" y="69129"/>
                  </a:cubicBezTo>
                  <a:cubicBezTo>
                    <a:pt x="78769" y="68138"/>
                    <a:pt x="67294" y="71372"/>
                    <a:pt x="76631" y="80552"/>
                  </a:cubicBezTo>
                  <a:cubicBezTo>
                    <a:pt x="83203" y="87072"/>
                    <a:pt x="100051" y="81387"/>
                    <a:pt x="104067" y="89941"/>
                  </a:cubicBezTo>
                  <a:cubicBezTo>
                    <a:pt x="105580" y="93123"/>
                    <a:pt x="102190" y="96461"/>
                    <a:pt x="104172" y="99173"/>
                  </a:cubicBezTo>
                  <a:cubicBezTo>
                    <a:pt x="107719" y="104129"/>
                    <a:pt x="117055" y="100790"/>
                    <a:pt x="121437" y="99904"/>
                  </a:cubicBezTo>
                  <a:cubicBezTo>
                    <a:pt x="140475" y="96044"/>
                    <a:pt x="158784" y="87855"/>
                    <a:pt x="177405" y="83473"/>
                  </a:cubicBezTo>
                  <a:cubicBezTo>
                    <a:pt x="179752" y="82899"/>
                    <a:pt x="184603" y="82639"/>
                    <a:pt x="186324" y="81491"/>
                  </a:cubicBezTo>
                  <a:cubicBezTo>
                    <a:pt x="188880" y="79718"/>
                    <a:pt x="188672" y="75649"/>
                    <a:pt x="191384" y="74136"/>
                  </a:cubicBezTo>
                  <a:cubicBezTo>
                    <a:pt x="200512" y="69077"/>
                    <a:pt x="207397" y="81648"/>
                    <a:pt x="212092" y="86185"/>
                  </a:cubicBezTo>
                  <a:cubicBezTo>
                    <a:pt x="218768" y="92497"/>
                    <a:pt x="241354" y="103398"/>
                    <a:pt x="247978" y="92914"/>
                  </a:cubicBezTo>
                  <a:cubicBezTo>
                    <a:pt x="249960" y="89680"/>
                    <a:pt x="247665" y="85664"/>
                    <a:pt x="249230" y="82847"/>
                  </a:cubicBezTo>
                  <a:cubicBezTo>
                    <a:pt x="251160" y="79300"/>
                    <a:pt x="256741" y="78205"/>
                    <a:pt x="261383" y="78309"/>
                  </a:cubicBezTo>
                  <a:cubicBezTo>
                    <a:pt x="268582" y="78414"/>
                    <a:pt x="277188" y="85768"/>
                    <a:pt x="277553" y="73406"/>
                  </a:cubicBezTo>
                  <a:cubicBezTo>
                    <a:pt x="277970" y="60731"/>
                    <a:pt x="261279" y="65060"/>
                    <a:pt x="256480" y="55359"/>
                  </a:cubicBezTo>
                  <a:cubicBezTo>
                    <a:pt x="251682" y="45761"/>
                    <a:pt x="263835" y="36842"/>
                    <a:pt x="268895" y="30217"/>
                  </a:cubicBezTo>
                  <a:cubicBezTo>
                    <a:pt x="271816" y="26462"/>
                    <a:pt x="274789" y="20881"/>
                    <a:pt x="278962" y="18690"/>
                  </a:cubicBezTo>
                  <a:cubicBezTo>
                    <a:pt x="283291" y="16395"/>
                    <a:pt x="293723" y="19264"/>
                    <a:pt x="293566" y="12431"/>
                  </a:cubicBezTo>
                  <a:cubicBezTo>
                    <a:pt x="293358" y="3928"/>
                    <a:pt x="280005" y="5702"/>
                    <a:pt x="275362" y="7267"/>
                  </a:cubicBezTo>
                  <a:cubicBezTo>
                    <a:pt x="267591" y="9927"/>
                    <a:pt x="265139" y="17803"/>
                    <a:pt x="258723" y="20933"/>
                  </a:cubicBezTo>
                  <a:cubicBezTo>
                    <a:pt x="254237" y="23071"/>
                    <a:pt x="251421" y="18951"/>
                    <a:pt x="247874" y="19576"/>
                  </a:cubicBezTo>
                  <a:cubicBezTo>
                    <a:pt x="240206" y="20933"/>
                    <a:pt x="238120" y="32721"/>
                    <a:pt x="231861" y="36372"/>
                  </a:cubicBezTo>
                  <a:cubicBezTo>
                    <a:pt x="228470" y="38354"/>
                    <a:pt x="222680" y="38511"/>
                    <a:pt x="220437" y="34860"/>
                  </a:cubicBezTo>
                  <a:cubicBezTo>
                    <a:pt x="217829" y="30843"/>
                    <a:pt x="221741" y="27192"/>
                    <a:pt x="222367" y="23332"/>
                  </a:cubicBezTo>
                  <a:cubicBezTo>
                    <a:pt x="207189" y="22602"/>
                    <a:pt x="202181" y="40180"/>
                    <a:pt x="187107" y="29070"/>
                  </a:cubicBezTo>
                  <a:cubicBezTo>
                    <a:pt x="182152" y="25471"/>
                    <a:pt x="177979" y="24793"/>
                    <a:pt x="172345" y="22028"/>
                  </a:cubicBezTo>
                  <a:cubicBezTo>
                    <a:pt x="165773" y="18638"/>
                    <a:pt x="162435" y="12378"/>
                    <a:pt x="157115" y="7267"/>
                  </a:cubicBezTo>
                  <a:cubicBezTo>
                    <a:pt x="144022" y="-5356"/>
                    <a:pt x="136876" y="14621"/>
                    <a:pt x="122167" y="11439"/>
                  </a:cubicBezTo>
                  <a:cubicBezTo>
                    <a:pt x="116012" y="10135"/>
                    <a:pt x="109023" y="6954"/>
                    <a:pt x="103181" y="4554"/>
                  </a:cubicBezTo>
                  <a:cubicBezTo>
                    <a:pt x="98538" y="2676"/>
                    <a:pt x="94887" y="-244"/>
                    <a:pt x="89619" y="16"/>
                  </a:cubicBezTo>
                  <a:cubicBezTo>
                    <a:pt x="84716" y="381"/>
                    <a:pt x="80439" y="3355"/>
                    <a:pt x="75327" y="3563"/>
                  </a:cubicBezTo>
                  <a:cubicBezTo>
                    <a:pt x="62756" y="4137"/>
                    <a:pt x="60253" y="7267"/>
                    <a:pt x="52220" y="17021"/>
                  </a:cubicBezTo>
                  <a:cubicBezTo>
                    <a:pt x="44709" y="26097"/>
                    <a:pt x="33338" y="27505"/>
                    <a:pt x="23114" y="32095"/>
                  </a:cubicBezTo>
                  <a:cubicBezTo>
                    <a:pt x="19724" y="33608"/>
                    <a:pt x="16386" y="35694"/>
                    <a:pt x="12839" y="36737"/>
                  </a:cubicBezTo>
                  <a:cubicBezTo>
                    <a:pt x="10491" y="37468"/>
                    <a:pt x="4389" y="36372"/>
                    <a:pt x="2667" y="37781"/>
                  </a:cubicBezTo>
                  <a:cubicBezTo>
                    <a:pt x="-7765" y="46283"/>
                    <a:pt x="15394" y="51812"/>
                    <a:pt x="20871" y="51603"/>
                  </a:cubicBezTo>
                  <a:close/>
                </a:path>
              </a:pathLst>
            </a:custGeom>
            <a:solidFill>
              <a:srgbClr val="CCCCCB"/>
            </a:solidFill>
            <a:ln w="521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4" name="Freeform 93">
              <a:extLst>
                <a:ext uri="{FF2B5EF4-FFF2-40B4-BE49-F238E27FC236}">
                  <a16:creationId xmlns:a16="http://schemas.microsoft.com/office/drawing/2014/main" id="{FDF00030-AD7A-A77B-D895-4A5F624D4FA6}"/>
                </a:ext>
              </a:extLst>
            </p:cNvPr>
            <p:cNvSpPr/>
            <p:nvPr/>
          </p:nvSpPr>
          <p:spPr>
            <a:xfrm>
              <a:off x="5483276" y="1303728"/>
              <a:ext cx="78142" cy="54854"/>
            </a:xfrm>
            <a:custGeom>
              <a:avLst/>
              <a:gdLst>
                <a:gd name="connsiteX0" fmla="*/ 70817 w 78142"/>
                <a:gd name="connsiteY0" fmla="*/ 947 h 54854"/>
                <a:gd name="connsiteX1" fmla="*/ 51257 w 78142"/>
                <a:gd name="connsiteY1" fmla="*/ 8093 h 54854"/>
                <a:gd name="connsiteX2" fmla="*/ 32375 w 78142"/>
                <a:gd name="connsiteY2" fmla="*/ 14039 h 54854"/>
                <a:gd name="connsiteX3" fmla="*/ 19648 w 78142"/>
                <a:gd name="connsiteY3" fmla="*/ 20403 h 54854"/>
                <a:gd name="connsiteX4" fmla="*/ 2696 w 78142"/>
                <a:gd name="connsiteY4" fmla="*/ 17638 h 54854"/>
                <a:gd name="connsiteX5" fmla="*/ 5460 w 78142"/>
                <a:gd name="connsiteY5" fmla="*/ 30000 h 54854"/>
                <a:gd name="connsiteX6" fmla="*/ 14119 w 78142"/>
                <a:gd name="connsiteY6" fmla="*/ 50917 h 54854"/>
                <a:gd name="connsiteX7" fmla="*/ 34566 w 78142"/>
                <a:gd name="connsiteY7" fmla="*/ 45075 h 54854"/>
                <a:gd name="connsiteX8" fmla="*/ 56369 w 78142"/>
                <a:gd name="connsiteY8" fmla="*/ 35842 h 54854"/>
                <a:gd name="connsiteX9" fmla="*/ 74364 w 78142"/>
                <a:gd name="connsiteY9" fmla="*/ 17534 h 54854"/>
                <a:gd name="connsiteX10" fmla="*/ 70817 w 78142"/>
                <a:gd name="connsiteY10" fmla="*/ 947 h 548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8142" h="54854">
                  <a:moveTo>
                    <a:pt x="70817" y="947"/>
                  </a:moveTo>
                  <a:cubicBezTo>
                    <a:pt x="61898" y="-2548"/>
                    <a:pt x="58351" y="4494"/>
                    <a:pt x="51257" y="8093"/>
                  </a:cubicBezTo>
                  <a:cubicBezTo>
                    <a:pt x="45363" y="11014"/>
                    <a:pt x="38008" y="10440"/>
                    <a:pt x="32375" y="14039"/>
                  </a:cubicBezTo>
                  <a:cubicBezTo>
                    <a:pt x="26794" y="17586"/>
                    <a:pt x="26950" y="21550"/>
                    <a:pt x="19648" y="20403"/>
                  </a:cubicBezTo>
                  <a:cubicBezTo>
                    <a:pt x="14015" y="19516"/>
                    <a:pt x="8486" y="13048"/>
                    <a:pt x="2696" y="17638"/>
                  </a:cubicBezTo>
                  <a:cubicBezTo>
                    <a:pt x="-2833" y="22072"/>
                    <a:pt x="1183" y="26505"/>
                    <a:pt x="5460" y="30000"/>
                  </a:cubicBezTo>
                  <a:cubicBezTo>
                    <a:pt x="13858" y="36833"/>
                    <a:pt x="9007" y="43353"/>
                    <a:pt x="14119" y="50917"/>
                  </a:cubicBezTo>
                  <a:cubicBezTo>
                    <a:pt x="20848" y="60775"/>
                    <a:pt x="29089" y="49560"/>
                    <a:pt x="34566" y="45075"/>
                  </a:cubicBezTo>
                  <a:cubicBezTo>
                    <a:pt x="41190" y="39650"/>
                    <a:pt x="49327" y="39859"/>
                    <a:pt x="56369" y="35842"/>
                  </a:cubicBezTo>
                  <a:cubicBezTo>
                    <a:pt x="63306" y="31826"/>
                    <a:pt x="68992" y="23532"/>
                    <a:pt x="74364" y="17534"/>
                  </a:cubicBezTo>
                  <a:cubicBezTo>
                    <a:pt x="79998" y="11275"/>
                    <a:pt x="79737" y="4494"/>
                    <a:pt x="70817" y="947"/>
                  </a:cubicBezTo>
                  <a:close/>
                </a:path>
              </a:pathLst>
            </a:custGeom>
            <a:solidFill>
              <a:srgbClr val="CCCCCB"/>
            </a:solidFill>
            <a:ln w="521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5" name="Freeform 94">
              <a:extLst>
                <a:ext uri="{FF2B5EF4-FFF2-40B4-BE49-F238E27FC236}">
                  <a16:creationId xmlns:a16="http://schemas.microsoft.com/office/drawing/2014/main" id="{78A7A65F-ED54-6BEF-0227-674F20DA6313}"/>
                </a:ext>
              </a:extLst>
            </p:cNvPr>
            <p:cNvSpPr/>
            <p:nvPr/>
          </p:nvSpPr>
          <p:spPr>
            <a:xfrm>
              <a:off x="5308530" y="1249251"/>
              <a:ext cx="212211" cy="50886"/>
            </a:xfrm>
            <a:custGeom>
              <a:avLst/>
              <a:gdLst>
                <a:gd name="connsiteX0" fmla="*/ 15796 w 212211"/>
                <a:gd name="connsiteY0" fmla="*/ 32838 h 50886"/>
                <a:gd name="connsiteX1" fmla="*/ 62063 w 212211"/>
                <a:gd name="connsiteY1" fmla="*/ 47287 h 50886"/>
                <a:gd name="connsiteX2" fmla="*/ 85274 w 212211"/>
                <a:gd name="connsiteY2" fmla="*/ 45670 h 50886"/>
                <a:gd name="connsiteX3" fmla="*/ 107182 w 212211"/>
                <a:gd name="connsiteY3" fmla="*/ 42227 h 50886"/>
                <a:gd name="connsiteX4" fmla="*/ 139625 w 212211"/>
                <a:gd name="connsiteY4" fmla="*/ 36594 h 50886"/>
                <a:gd name="connsiteX5" fmla="*/ 169357 w 212211"/>
                <a:gd name="connsiteY5" fmla="*/ 43479 h 50886"/>
                <a:gd name="connsiteX6" fmla="*/ 183857 w 212211"/>
                <a:gd name="connsiteY6" fmla="*/ 47182 h 50886"/>
                <a:gd name="connsiteX7" fmla="*/ 202740 w 212211"/>
                <a:gd name="connsiteY7" fmla="*/ 44418 h 50886"/>
                <a:gd name="connsiteX8" fmla="*/ 212181 w 212211"/>
                <a:gd name="connsiteY8" fmla="*/ 40819 h 50886"/>
                <a:gd name="connsiteX9" fmla="*/ 202009 w 212211"/>
                <a:gd name="connsiteY9" fmla="*/ 31899 h 50886"/>
                <a:gd name="connsiteX10" fmla="*/ 182397 w 212211"/>
                <a:gd name="connsiteY10" fmla="*/ 19016 h 50886"/>
                <a:gd name="connsiteX11" fmla="*/ 162889 w 212211"/>
                <a:gd name="connsiteY11" fmla="*/ 11818 h 50886"/>
                <a:gd name="connsiteX12" fmla="*/ 138217 w 212211"/>
                <a:gd name="connsiteY12" fmla="*/ 27987 h 50886"/>
                <a:gd name="connsiteX13" fmla="*/ 118657 w 212211"/>
                <a:gd name="connsiteY13" fmla="*/ 24858 h 50886"/>
                <a:gd name="connsiteX14" fmla="*/ 107182 w 212211"/>
                <a:gd name="connsiteY14" fmla="*/ 19850 h 50886"/>
                <a:gd name="connsiteX15" fmla="*/ 105565 w 212211"/>
                <a:gd name="connsiteY15" fmla="*/ 8218 h 50886"/>
                <a:gd name="connsiteX16" fmla="*/ 96854 w 212211"/>
                <a:gd name="connsiteY16" fmla="*/ 968 h 50886"/>
                <a:gd name="connsiteX17" fmla="*/ 83657 w 212211"/>
                <a:gd name="connsiteY17" fmla="*/ 186 h 50886"/>
                <a:gd name="connsiteX18" fmla="*/ 67070 w 212211"/>
                <a:gd name="connsiteY18" fmla="*/ 9522 h 50886"/>
                <a:gd name="connsiteX19" fmla="*/ 28680 w 212211"/>
                <a:gd name="connsiteY19" fmla="*/ 17868 h 50886"/>
                <a:gd name="connsiteX20" fmla="*/ 4582 w 212211"/>
                <a:gd name="connsiteY20" fmla="*/ 21102 h 50886"/>
                <a:gd name="connsiteX21" fmla="*/ 15796 w 212211"/>
                <a:gd name="connsiteY21" fmla="*/ 32838 h 508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12211" h="50886">
                  <a:moveTo>
                    <a:pt x="15796" y="32838"/>
                  </a:moveTo>
                  <a:cubicBezTo>
                    <a:pt x="31705" y="32995"/>
                    <a:pt x="48657" y="38628"/>
                    <a:pt x="62063" y="47287"/>
                  </a:cubicBezTo>
                  <a:cubicBezTo>
                    <a:pt x="71765" y="53598"/>
                    <a:pt x="75468" y="50677"/>
                    <a:pt x="85274" y="45670"/>
                  </a:cubicBezTo>
                  <a:cubicBezTo>
                    <a:pt x="94089" y="41184"/>
                    <a:pt x="97897" y="40923"/>
                    <a:pt x="107182" y="42227"/>
                  </a:cubicBezTo>
                  <a:cubicBezTo>
                    <a:pt x="119178" y="43896"/>
                    <a:pt x="127994" y="37741"/>
                    <a:pt x="139625" y="36594"/>
                  </a:cubicBezTo>
                  <a:cubicBezTo>
                    <a:pt x="150736" y="35498"/>
                    <a:pt x="159081" y="40297"/>
                    <a:pt x="169357" y="43479"/>
                  </a:cubicBezTo>
                  <a:cubicBezTo>
                    <a:pt x="174312" y="44992"/>
                    <a:pt x="178589" y="46661"/>
                    <a:pt x="183857" y="47182"/>
                  </a:cubicBezTo>
                  <a:cubicBezTo>
                    <a:pt x="190743" y="47704"/>
                    <a:pt x="196011" y="44939"/>
                    <a:pt x="202740" y="44418"/>
                  </a:cubicBezTo>
                  <a:cubicBezTo>
                    <a:pt x="206600" y="44053"/>
                    <a:pt x="211503" y="46087"/>
                    <a:pt x="212181" y="40819"/>
                  </a:cubicBezTo>
                  <a:cubicBezTo>
                    <a:pt x="212754" y="36124"/>
                    <a:pt x="205296" y="33360"/>
                    <a:pt x="202009" y="31899"/>
                  </a:cubicBezTo>
                  <a:cubicBezTo>
                    <a:pt x="193716" y="28196"/>
                    <a:pt x="186987" y="27361"/>
                    <a:pt x="182397" y="19016"/>
                  </a:cubicBezTo>
                  <a:cubicBezTo>
                    <a:pt x="177859" y="10722"/>
                    <a:pt x="173321" y="4880"/>
                    <a:pt x="162889" y="11818"/>
                  </a:cubicBezTo>
                  <a:cubicBezTo>
                    <a:pt x="153187" y="18233"/>
                    <a:pt x="151101" y="25640"/>
                    <a:pt x="138217" y="27987"/>
                  </a:cubicBezTo>
                  <a:cubicBezTo>
                    <a:pt x="130706" y="29291"/>
                    <a:pt x="125803" y="26527"/>
                    <a:pt x="118657" y="24858"/>
                  </a:cubicBezTo>
                  <a:cubicBezTo>
                    <a:pt x="114588" y="23919"/>
                    <a:pt x="109268" y="24545"/>
                    <a:pt x="107182" y="19850"/>
                  </a:cubicBezTo>
                  <a:cubicBezTo>
                    <a:pt x="105199" y="15364"/>
                    <a:pt x="110207" y="11452"/>
                    <a:pt x="105565" y="8218"/>
                  </a:cubicBezTo>
                  <a:lnTo>
                    <a:pt x="96854" y="968"/>
                  </a:lnTo>
                  <a:cubicBezTo>
                    <a:pt x="92577" y="1125"/>
                    <a:pt x="87726" y="-544"/>
                    <a:pt x="83657" y="186"/>
                  </a:cubicBezTo>
                  <a:cubicBezTo>
                    <a:pt x="77607" y="1281"/>
                    <a:pt x="72912" y="7175"/>
                    <a:pt x="67070" y="9522"/>
                  </a:cubicBezTo>
                  <a:cubicBezTo>
                    <a:pt x="55386" y="14269"/>
                    <a:pt x="41094" y="14843"/>
                    <a:pt x="28680" y="17868"/>
                  </a:cubicBezTo>
                  <a:cubicBezTo>
                    <a:pt x="21169" y="19694"/>
                    <a:pt x="11258" y="18233"/>
                    <a:pt x="4582" y="21102"/>
                  </a:cubicBezTo>
                  <a:cubicBezTo>
                    <a:pt x="-7832" y="26475"/>
                    <a:pt x="8077" y="32682"/>
                    <a:pt x="15796" y="32838"/>
                  </a:cubicBezTo>
                  <a:close/>
                </a:path>
              </a:pathLst>
            </a:custGeom>
            <a:solidFill>
              <a:srgbClr val="CCCCCB"/>
            </a:solidFill>
            <a:ln w="521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6" name="Freeform 95">
              <a:extLst>
                <a:ext uri="{FF2B5EF4-FFF2-40B4-BE49-F238E27FC236}">
                  <a16:creationId xmlns:a16="http://schemas.microsoft.com/office/drawing/2014/main" id="{F8D1B987-AB5F-66B0-35F4-D0246B262046}"/>
                </a:ext>
              </a:extLst>
            </p:cNvPr>
            <p:cNvSpPr/>
            <p:nvPr/>
          </p:nvSpPr>
          <p:spPr>
            <a:xfrm>
              <a:off x="5457106" y="1231739"/>
              <a:ext cx="54686" cy="22813"/>
            </a:xfrm>
            <a:custGeom>
              <a:avLst/>
              <a:gdLst>
                <a:gd name="connsiteX0" fmla="*/ 3255 w 54686"/>
                <a:gd name="connsiteY0" fmla="*/ 22079 h 22813"/>
                <a:gd name="connsiteX1" fmla="*/ 35856 w 54686"/>
                <a:gd name="connsiteY1" fmla="*/ 15507 h 22813"/>
                <a:gd name="connsiteX2" fmla="*/ 50408 w 54686"/>
                <a:gd name="connsiteY2" fmla="*/ 2467 h 22813"/>
                <a:gd name="connsiteX3" fmla="*/ 45244 w 54686"/>
                <a:gd name="connsiteY3" fmla="*/ 641 h 22813"/>
                <a:gd name="connsiteX4" fmla="*/ 26832 w 54686"/>
                <a:gd name="connsiteY4" fmla="*/ 1893 h 22813"/>
                <a:gd name="connsiteX5" fmla="*/ 15252 w 54686"/>
                <a:gd name="connsiteY5" fmla="*/ 8413 h 22813"/>
                <a:gd name="connsiteX6" fmla="*/ 3255 w 54686"/>
                <a:gd name="connsiteY6" fmla="*/ 22079 h 228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4686" h="22813">
                  <a:moveTo>
                    <a:pt x="3255" y="22079"/>
                  </a:moveTo>
                  <a:cubicBezTo>
                    <a:pt x="10923" y="25522"/>
                    <a:pt x="26988" y="15768"/>
                    <a:pt x="35856" y="15507"/>
                  </a:cubicBezTo>
                  <a:cubicBezTo>
                    <a:pt x="42689" y="15298"/>
                    <a:pt x="63605" y="10708"/>
                    <a:pt x="50408" y="2467"/>
                  </a:cubicBezTo>
                  <a:cubicBezTo>
                    <a:pt x="49104" y="1684"/>
                    <a:pt x="47331" y="1058"/>
                    <a:pt x="45244" y="641"/>
                  </a:cubicBezTo>
                  <a:cubicBezTo>
                    <a:pt x="39142" y="-559"/>
                    <a:pt x="30796" y="-37"/>
                    <a:pt x="26832" y="1893"/>
                  </a:cubicBezTo>
                  <a:cubicBezTo>
                    <a:pt x="22972" y="3718"/>
                    <a:pt x="19529" y="6692"/>
                    <a:pt x="15252" y="8413"/>
                  </a:cubicBezTo>
                  <a:cubicBezTo>
                    <a:pt x="10558" y="10291"/>
                    <a:pt x="-7229" y="17280"/>
                    <a:pt x="3255" y="22079"/>
                  </a:cubicBezTo>
                  <a:close/>
                </a:path>
              </a:pathLst>
            </a:custGeom>
            <a:solidFill>
              <a:srgbClr val="CCCCCB"/>
            </a:solidFill>
            <a:ln w="521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7" name="Freeform 96">
              <a:extLst>
                <a:ext uri="{FF2B5EF4-FFF2-40B4-BE49-F238E27FC236}">
                  <a16:creationId xmlns:a16="http://schemas.microsoft.com/office/drawing/2014/main" id="{D2DE64D7-4757-9C54-99AD-CB1D14875D9C}"/>
                </a:ext>
              </a:extLst>
            </p:cNvPr>
            <p:cNvSpPr/>
            <p:nvPr/>
          </p:nvSpPr>
          <p:spPr>
            <a:xfrm>
              <a:off x="5529741" y="1249935"/>
              <a:ext cx="273366" cy="50666"/>
            </a:xfrm>
            <a:custGeom>
              <a:avLst/>
              <a:gdLst>
                <a:gd name="connsiteX0" fmla="*/ 44487 w 273366"/>
                <a:gd name="connsiteY0" fmla="*/ 40865 h 50666"/>
                <a:gd name="connsiteX1" fmla="*/ 64203 w 273366"/>
                <a:gd name="connsiteY1" fmla="*/ 31319 h 50666"/>
                <a:gd name="connsiteX2" fmla="*/ 81468 w 273366"/>
                <a:gd name="connsiteY2" fmla="*/ 43055 h 50666"/>
                <a:gd name="connsiteX3" fmla="*/ 127943 w 273366"/>
                <a:gd name="connsiteY3" fmla="*/ 22869 h 50666"/>
                <a:gd name="connsiteX4" fmla="*/ 123093 w 273366"/>
                <a:gd name="connsiteY4" fmla="*/ 41438 h 50666"/>
                <a:gd name="connsiteX5" fmla="*/ 158562 w 273366"/>
                <a:gd name="connsiteY5" fmla="*/ 39404 h 50666"/>
                <a:gd name="connsiteX6" fmla="*/ 169463 w 273366"/>
                <a:gd name="connsiteY6" fmla="*/ 43629 h 50666"/>
                <a:gd name="connsiteX7" fmla="*/ 184903 w 273366"/>
                <a:gd name="connsiteY7" fmla="*/ 50358 h 50666"/>
                <a:gd name="connsiteX8" fmla="*/ 228457 w 273366"/>
                <a:gd name="connsiteY8" fmla="*/ 48115 h 50666"/>
                <a:gd name="connsiteX9" fmla="*/ 264656 w 273366"/>
                <a:gd name="connsiteY9" fmla="*/ 46133 h 50666"/>
                <a:gd name="connsiteX10" fmla="*/ 263717 w 273366"/>
                <a:gd name="connsiteY10" fmla="*/ 31424 h 50666"/>
                <a:gd name="connsiteX11" fmla="*/ 230335 w 273366"/>
                <a:gd name="connsiteY11" fmla="*/ 32310 h 50666"/>
                <a:gd name="connsiteX12" fmla="*/ 196847 w 273366"/>
                <a:gd name="connsiteY12" fmla="*/ 30485 h 50666"/>
                <a:gd name="connsiteX13" fmla="*/ 178278 w 273366"/>
                <a:gd name="connsiteY13" fmla="*/ 20522 h 50666"/>
                <a:gd name="connsiteX14" fmla="*/ 220163 w 273366"/>
                <a:gd name="connsiteY14" fmla="*/ 11759 h 50666"/>
                <a:gd name="connsiteX15" fmla="*/ 248799 w 273366"/>
                <a:gd name="connsiteY15" fmla="*/ 14732 h 50666"/>
                <a:gd name="connsiteX16" fmla="*/ 244887 w 273366"/>
                <a:gd name="connsiteY16" fmla="*/ 5813 h 50666"/>
                <a:gd name="connsiteX17" fmla="*/ 184851 w 273366"/>
                <a:gd name="connsiteY17" fmla="*/ 2527 h 50666"/>
                <a:gd name="connsiteX18" fmla="*/ 155171 w 273366"/>
                <a:gd name="connsiteY18" fmla="*/ 10351 h 50666"/>
                <a:gd name="connsiteX19" fmla="*/ 131751 w 273366"/>
                <a:gd name="connsiteY19" fmla="*/ 7430 h 50666"/>
                <a:gd name="connsiteX20" fmla="*/ 84442 w 273366"/>
                <a:gd name="connsiteY20" fmla="*/ 20313 h 50666"/>
                <a:gd name="connsiteX21" fmla="*/ 62117 w 273366"/>
                <a:gd name="connsiteY21" fmla="*/ 9620 h 50666"/>
                <a:gd name="connsiteX22" fmla="*/ 45373 w 273366"/>
                <a:gd name="connsiteY22" fmla="*/ 15567 h 50666"/>
                <a:gd name="connsiteX23" fmla="*/ 32281 w 273366"/>
                <a:gd name="connsiteY23" fmla="*/ 17236 h 50666"/>
                <a:gd name="connsiteX24" fmla="*/ 24353 w 273366"/>
                <a:gd name="connsiteY24" fmla="*/ 22295 h 50666"/>
                <a:gd name="connsiteX25" fmla="*/ 22788 w 273366"/>
                <a:gd name="connsiteY25" fmla="*/ 22035 h 50666"/>
                <a:gd name="connsiteX26" fmla="*/ 8809 w 273366"/>
                <a:gd name="connsiteY26" fmla="*/ 15306 h 50666"/>
                <a:gd name="connsiteX27" fmla="*/ 9226 w 273366"/>
                <a:gd name="connsiteY27" fmla="*/ 29807 h 50666"/>
                <a:gd name="connsiteX28" fmla="*/ 31551 w 273366"/>
                <a:gd name="connsiteY28" fmla="*/ 30850 h 50666"/>
                <a:gd name="connsiteX29" fmla="*/ 44487 w 273366"/>
                <a:gd name="connsiteY29" fmla="*/ 40865 h 50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273366" h="50666">
                  <a:moveTo>
                    <a:pt x="44487" y="40865"/>
                  </a:moveTo>
                  <a:cubicBezTo>
                    <a:pt x="49755" y="38517"/>
                    <a:pt x="57422" y="29702"/>
                    <a:pt x="64203" y="31319"/>
                  </a:cubicBezTo>
                  <a:cubicBezTo>
                    <a:pt x="71871" y="33249"/>
                    <a:pt x="70306" y="43890"/>
                    <a:pt x="81468" y="43055"/>
                  </a:cubicBezTo>
                  <a:cubicBezTo>
                    <a:pt x="90075" y="42377"/>
                    <a:pt x="120172" y="9099"/>
                    <a:pt x="127943" y="22869"/>
                  </a:cubicBezTo>
                  <a:cubicBezTo>
                    <a:pt x="131282" y="28816"/>
                    <a:pt x="119024" y="34814"/>
                    <a:pt x="123093" y="41438"/>
                  </a:cubicBezTo>
                  <a:cubicBezTo>
                    <a:pt x="128517" y="50045"/>
                    <a:pt x="151207" y="39404"/>
                    <a:pt x="158562" y="39404"/>
                  </a:cubicBezTo>
                  <a:cubicBezTo>
                    <a:pt x="163934" y="39404"/>
                    <a:pt x="165395" y="40395"/>
                    <a:pt x="169463" y="43629"/>
                  </a:cubicBezTo>
                  <a:cubicBezTo>
                    <a:pt x="175357" y="48271"/>
                    <a:pt x="176818" y="49628"/>
                    <a:pt x="184903" y="50358"/>
                  </a:cubicBezTo>
                  <a:cubicBezTo>
                    <a:pt x="199873" y="51610"/>
                    <a:pt x="213539" y="48689"/>
                    <a:pt x="228457" y="48115"/>
                  </a:cubicBezTo>
                  <a:cubicBezTo>
                    <a:pt x="240193" y="47593"/>
                    <a:pt x="253911" y="51453"/>
                    <a:pt x="264656" y="46133"/>
                  </a:cubicBezTo>
                  <a:cubicBezTo>
                    <a:pt x="276601" y="40187"/>
                    <a:pt x="276236" y="34397"/>
                    <a:pt x="263717" y="31424"/>
                  </a:cubicBezTo>
                  <a:cubicBezTo>
                    <a:pt x="252555" y="28763"/>
                    <a:pt x="241705" y="30172"/>
                    <a:pt x="230335" y="32310"/>
                  </a:cubicBezTo>
                  <a:cubicBezTo>
                    <a:pt x="219329" y="34449"/>
                    <a:pt x="207645" y="32988"/>
                    <a:pt x="196847" y="30485"/>
                  </a:cubicBezTo>
                  <a:cubicBezTo>
                    <a:pt x="191997" y="29389"/>
                    <a:pt x="173949" y="29546"/>
                    <a:pt x="178278" y="20522"/>
                  </a:cubicBezTo>
                  <a:cubicBezTo>
                    <a:pt x="182190" y="12229"/>
                    <a:pt x="211661" y="11029"/>
                    <a:pt x="220163" y="11759"/>
                  </a:cubicBezTo>
                  <a:cubicBezTo>
                    <a:pt x="230856" y="12698"/>
                    <a:pt x="237950" y="18018"/>
                    <a:pt x="248799" y="14732"/>
                  </a:cubicBezTo>
                  <a:cubicBezTo>
                    <a:pt x="260223" y="11290"/>
                    <a:pt x="254120" y="7586"/>
                    <a:pt x="244887" y="5813"/>
                  </a:cubicBezTo>
                  <a:cubicBezTo>
                    <a:pt x="225640" y="2109"/>
                    <a:pt x="204567" y="-3211"/>
                    <a:pt x="184851" y="2527"/>
                  </a:cubicBezTo>
                  <a:cubicBezTo>
                    <a:pt x="173010" y="6021"/>
                    <a:pt x="167742" y="11342"/>
                    <a:pt x="155171" y="10351"/>
                  </a:cubicBezTo>
                  <a:cubicBezTo>
                    <a:pt x="147243" y="9673"/>
                    <a:pt x="139836" y="6804"/>
                    <a:pt x="131751" y="7430"/>
                  </a:cubicBezTo>
                  <a:cubicBezTo>
                    <a:pt x="115999" y="8734"/>
                    <a:pt x="101237" y="24382"/>
                    <a:pt x="84442" y="20313"/>
                  </a:cubicBezTo>
                  <a:cubicBezTo>
                    <a:pt x="75626" y="18175"/>
                    <a:pt x="72392" y="9516"/>
                    <a:pt x="62117" y="9620"/>
                  </a:cubicBezTo>
                  <a:cubicBezTo>
                    <a:pt x="56066" y="9673"/>
                    <a:pt x="51007" y="13845"/>
                    <a:pt x="45373" y="15567"/>
                  </a:cubicBezTo>
                  <a:cubicBezTo>
                    <a:pt x="40887" y="16923"/>
                    <a:pt x="35880" y="15410"/>
                    <a:pt x="32281" y="17236"/>
                  </a:cubicBezTo>
                  <a:cubicBezTo>
                    <a:pt x="27534" y="19687"/>
                    <a:pt x="30455" y="23130"/>
                    <a:pt x="24353" y="22295"/>
                  </a:cubicBezTo>
                  <a:cubicBezTo>
                    <a:pt x="23883" y="22243"/>
                    <a:pt x="23309" y="22191"/>
                    <a:pt x="22788" y="22035"/>
                  </a:cubicBezTo>
                  <a:cubicBezTo>
                    <a:pt x="17676" y="21096"/>
                    <a:pt x="13712" y="16506"/>
                    <a:pt x="8809" y="15306"/>
                  </a:cubicBezTo>
                  <a:cubicBezTo>
                    <a:pt x="-4336" y="12124"/>
                    <a:pt x="-1571" y="27146"/>
                    <a:pt x="9226" y="29807"/>
                  </a:cubicBezTo>
                  <a:cubicBezTo>
                    <a:pt x="15277" y="31319"/>
                    <a:pt x="26752" y="27459"/>
                    <a:pt x="31551" y="30850"/>
                  </a:cubicBezTo>
                  <a:cubicBezTo>
                    <a:pt x="37706" y="35336"/>
                    <a:pt x="32385" y="46237"/>
                    <a:pt x="44487" y="40865"/>
                  </a:cubicBezTo>
                  <a:close/>
                </a:path>
              </a:pathLst>
            </a:custGeom>
            <a:solidFill>
              <a:srgbClr val="CCCCCB"/>
            </a:solidFill>
            <a:ln w="521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8" name="Freeform 97">
              <a:extLst>
                <a:ext uri="{FF2B5EF4-FFF2-40B4-BE49-F238E27FC236}">
                  <a16:creationId xmlns:a16="http://schemas.microsoft.com/office/drawing/2014/main" id="{83741A49-C527-5491-A3F3-6B30C6EE6BF5}"/>
                </a:ext>
              </a:extLst>
            </p:cNvPr>
            <p:cNvSpPr/>
            <p:nvPr/>
          </p:nvSpPr>
          <p:spPr>
            <a:xfrm>
              <a:off x="5529472" y="1227084"/>
              <a:ext cx="169411" cy="24549"/>
            </a:xfrm>
            <a:custGeom>
              <a:avLst/>
              <a:gdLst>
                <a:gd name="connsiteX0" fmla="*/ 34219 w 169411"/>
                <a:gd name="connsiteY0" fmla="*/ 23030 h 24549"/>
                <a:gd name="connsiteX1" fmla="*/ 66715 w 169411"/>
                <a:gd name="connsiteY1" fmla="*/ 18701 h 24549"/>
                <a:gd name="connsiteX2" fmla="*/ 89144 w 169411"/>
                <a:gd name="connsiteY2" fmla="*/ 20109 h 24549"/>
                <a:gd name="connsiteX3" fmla="*/ 104427 w 169411"/>
                <a:gd name="connsiteY3" fmla="*/ 14997 h 24549"/>
                <a:gd name="connsiteX4" fmla="*/ 116737 w 169411"/>
                <a:gd name="connsiteY4" fmla="*/ 19953 h 24549"/>
                <a:gd name="connsiteX5" fmla="*/ 146938 w 169411"/>
                <a:gd name="connsiteY5" fmla="*/ 22300 h 24549"/>
                <a:gd name="connsiteX6" fmla="*/ 160083 w 169411"/>
                <a:gd name="connsiteY6" fmla="*/ 8269 h 24549"/>
                <a:gd name="connsiteX7" fmla="*/ 131290 w 169411"/>
                <a:gd name="connsiteY7" fmla="*/ 8321 h 24549"/>
                <a:gd name="connsiteX8" fmla="*/ 105888 w 169411"/>
                <a:gd name="connsiteY8" fmla="*/ 4148 h 24549"/>
                <a:gd name="connsiteX9" fmla="*/ 86693 w 169411"/>
                <a:gd name="connsiteY9" fmla="*/ 1905 h 24549"/>
                <a:gd name="connsiteX10" fmla="*/ 76991 w 169411"/>
                <a:gd name="connsiteY10" fmla="*/ 5504 h 24549"/>
                <a:gd name="connsiteX11" fmla="*/ 72401 w 169411"/>
                <a:gd name="connsiteY11" fmla="*/ 6234 h 24549"/>
                <a:gd name="connsiteX12" fmla="*/ 41209 w 169411"/>
                <a:gd name="connsiteY12" fmla="*/ 3366 h 24549"/>
                <a:gd name="connsiteX13" fmla="*/ 36201 w 169411"/>
                <a:gd name="connsiteY13" fmla="*/ 13537 h 24549"/>
                <a:gd name="connsiteX14" fmla="*/ 22222 w 169411"/>
                <a:gd name="connsiteY14" fmla="*/ 15728 h 24549"/>
                <a:gd name="connsiteX15" fmla="*/ 2 w 169411"/>
                <a:gd name="connsiteY15" fmla="*/ 16562 h 24549"/>
                <a:gd name="connsiteX16" fmla="*/ 34219 w 169411"/>
                <a:gd name="connsiteY16" fmla="*/ 23030 h 245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69411" h="24549">
                  <a:moveTo>
                    <a:pt x="34219" y="23030"/>
                  </a:moveTo>
                  <a:cubicBezTo>
                    <a:pt x="45329" y="21622"/>
                    <a:pt x="55292" y="19118"/>
                    <a:pt x="66715" y="18701"/>
                  </a:cubicBezTo>
                  <a:cubicBezTo>
                    <a:pt x="74331" y="18336"/>
                    <a:pt x="81685" y="21048"/>
                    <a:pt x="89144" y="20109"/>
                  </a:cubicBezTo>
                  <a:cubicBezTo>
                    <a:pt x="94569" y="19379"/>
                    <a:pt x="99055" y="15050"/>
                    <a:pt x="104427" y="14997"/>
                  </a:cubicBezTo>
                  <a:cubicBezTo>
                    <a:pt x="108913" y="14945"/>
                    <a:pt x="112617" y="18388"/>
                    <a:pt x="116737" y="19953"/>
                  </a:cubicBezTo>
                  <a:cubicBezTo>
                    <a:pt x="125709" y="23187"/>
                    <a:pt x="137445" y="22769"/>
                    <a:pt x="146938" y="22300"/>
                  </a:cubicBezTo>
                  <a:cubicBezTo>
                    <a:pt x="155701" y="21830"/>
                    <a:pt x="183868" y="15363"/>
                    <a:pt x="160083" y="8269"/>
                  </a:cubicBezTo>
                  <a:cubicBezTo>
                    <a:pt x="151267" y="5661"/>
                    <a:pt x="140262" y="8477"/>
                    <a:pt x="131290" y="8321"/>
                  </a:cubicBezTo>
                  <a:cubicBezTo>
                    <a:pt x="122423" y="8164"/>
                    <a:pt x="115172" y="3783"/>
                    <a:pt x="105888" y="4148"/>
                  </a:cubicBezTo>
                  <a:cubicBezTo>
                    <a:pt x="99994" y="3418"/>
                    <a:pt x="92535" y="1123"/>
                    <a:pt x="86693" y="1905"/>
                  </a:cubicBezTo>
                  <a:cubicBezTo>
                    <a:pt x="82989" y="2427"/>
                    <a:pt x="80277" y="4461"/>
                    <a:pt x="76991" y="5504"/>
                  </a:cubicBezTo>
                  <a:cubicBezTo>
                    <a:pt x="75635" y="5974"/>
                    <a:pt x="74122" y="6339"/>
                    <a:pt x="72401" y="6234"/>
                  </a:cubicBezTo>
                  <a:cubicBezTo>
                    <a:pt x="62386" y="5921"/>
                    <a:pt x="50232" y="-5502"/>
                    <a:pt x="41209" y="3366"/>
                  </a:cubicBezTo>
                  <a:cubicBezTo>
                    <a:pt x="38340" y="6182"/>
                    <a:pt x="39227" y="10825"/>
                    <a:pt x="36201" y="13537"/>
                  </a:cubicBezTo>
                  <a:cubicBezTo>
                    <a:pt x="32602" y="16771"/>
                    <a:pt x="27125" y="15884"/>
                    <a:pt x="22222" y="15728"/>
                  </a:cubicBezTo>
                  <a:cubicBezTo>
                    <a:pt x="16015" y="15467"/>
                    <a:pt x="-207" y="7538"/>
                    <a:pt x="2" y="16562"/>
                  </a:cubicBezTo>
                  <a:cubicBezTo>
                    <a:pt x="158" y="28194"/>
                    <a:pt x="26969" y="23969"/>
                    <a:pt x="34219" y="23030"/>
                  </a:cubicBezTo>
                  <a:close/>
                </a:path>
              </a:pathLst>
            </a:custGeom>
            <a:solidFill>
              <a:srgbClr val="CCCCCB"/>
            </a:solidFill>
            <a:ln w="521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9" name="Freeform 98">
              <a:extLst>
                <a:ext uri="{FF2B5EF4-FFF2-40B4-BE49-F238E27FC236}">
                  <a16:creationId xmlns:a16="http://schemas.microsoft.com/office/drawing/2014/main" id="{461ECDCF-6A89-D0E4-EC35-C796554A4D03}"/>
                </a:ext>
              </a:extLst>
            </p:cNvPr>
            <p:cNvSpPr/>
            <p:nvPr/>
          </p:nvSpPr>
          <p:spPr>
            <a:xfrm>
              <a:off x="5691992" y="1175341"/>
              <a:ext cx="402588" cy="96080"/>
            </a:xfrm>
            <a:custGeom>
              <a:avLst/>
              <a:gdLst>
                <a:gd name="connsiteX0" fmla="*/ 32458 w 402588"/>
                <a:gd name="connsiteY0" fmla="*/ 53857 h 96080"/>
                <a:gd name="connsiteX1" fmla="*/ 31936 w 402588"/>
                <a:gd name="connsiteY1" fmla="*/ 61785 h 96080"/>
                <a:gd name="connsiteX2" fmla="*/ 45915 w 402588"/>
                <a:gd name="connsiteY2" fmla="*/ 65593 h 96080"/>
                <a:gd name="connsiteX3" fmla="*/ 73925 w 402588"/>
                <a:gd name="connsiteY3" fmla="*/ 68983 h 96080"/>
                <a:gd name="connsiteX4" fmla="*/ 99275 w 402588"/>
                <a:gd name="connsiteY4" fmla="*/ 82962 h 96080"/>
                <a:gd name="connsiteX5" fmla="*/ 115132 w 402588"/>
                <a:gd name="connsiteY5" fmla="*/ 95272 h 96080"/>
                <a:gd name="connsiteX6" fmla="*/ 136361 w 402588"/>
                <a:gd name="connsiteY6" fmla="*/ 93134 h 96080"/>
                <a:gd name="connsiteX7" fmla="*/ 150027 w 402588"/>
                <a:gd name="connsiteY7" fmla="*/ 88648 h 96080"/>
                <a:gd name="connsiteX8" fmla="*/ 153001 w 402588"/>
                <a:gd name="connsiteY8" fmla="*/ 72791 h 96080"/>
                <a:gd name="connsiteX9" fmla="*/ 190087 w 402588"/>
                <a:gd name="connsiteY9" fmla="*/ 68305 h 96080"/>
                <a:gd name="connsiteX10" fmla="*/ 228373 w 402588"/>
                <a:gd name="connsiteY10" fmla="*/ 56152 h 96080"/>
                <a:gd name="connsiteX11" fmla="*/ 236927 w 402588"/>
                <a:gd name="connsiteY11" fmla="*/ 50206 h 96080"/>
                <a:gd name="connsiteX12" fmla="*/ 239222 w 402588"/>
                <a:gd name="connsiteY12" fmla="*/ 44833 h 96080"/>
                <a:gd name="connsiteX13" fmla="*/ 253775 w 402588"/>
                <a:gd name="connsiteY13" fmla="*/ 46033 h 96080"/>
                <a:gd name="connsiteX14" fmla="*/ 285123 w 402588"/>
                <a:gd name="connsiteY14" fmla="*/ 40034 h 96080"/>
                <a:gd name="connsiteX15" fmla="*/ 317098 w 402588"/>
                <a:gd name="connsiteY15" fmla="*/ 34975 h 96080"/>
                <a:gd name="connsiteX16" fmla="*/ 349020 w 402588"/>
                <a:gd name="connsiteY16" fmla="*/ 24073 h 96080"/>
                <a:gd name="connsiteX17" fmla="*/ 380525 w 402588"/>
                <a:gd name="connsiteY17" fmla="*/ 13380 h 96080"/>
                <a:gd name="connsiteX18" fmla="*/ 402589 w 402588"/>
                <a:gd name="connsiteY18" fmla="*/ 5974 h 96080"/>
                <a:gd name="connsiteX19" fmla="*/ 356218 w 402588"/>
                <a:gd name="connsiteY19" fmla="*/ 862 h 96080"/>
                <a:gd name="connsiteX20" fmla="*/ 295920 w 402588"/>
                <a:gd name="connsiteY20" fmla="*/ 2844 h 96080"/>
                <a:gd name="connsiteX21" fmla="*/ 195616 w 402588"/>
                <a:gd name="connsiteY21" fmla="*/ 3731 h 96080"/>
                <a:gd name="connsiteX22" fmla="*/ 146272 w 402588"/>
                <a:gd name="connsiteY22" fmla="*/ 10981 h 96080"/>
                <a:gd name="connsiteX23" fmla="*/ 111637 w 402588"/>
                <a:gd name="connsiteY23" fmla="*/ 9520 h 96080"/>
                <a:gd name="connsiteX24" fmla="*/ 92755 w 402588"/>
                <a:gd name="connsiteY24" fmla="*/ 15310 h 96080"/>
                <a:gd name="connsiteX25" fmla="*/ 103709 w 402588"/>
                <a:gd name="connsiteY25" fmla="*/ 24021 h 96080"/>
                <a:gd name="connsiteX26" fmla="*/ 113202 w 402588"/>
                <a:gd name="connsiteY26" fmla="*/ 34923 h 96080"/>
                <a:gd name="connsiteX27" fmla="*/ 116645 w 402588"/>
                <a:gd name="connsiteY27" fmla="*/ 46554 h 96080"/>
                <a:gd name="connsiteX28" fmla="*/ 96511 w 402588"/>
                <a:gd name="connsiteY28" fmla="*/ 39252 h 96080"/>
                <a:gd name="connsiteX29" fmla="*/ 62972 w 402588"/>
                <a:gd name="connsiteY29" fmla="*/ 26681 h 96080"/>
                <a:gd name="connsiteX30" fmla="*/ 37778 w 402588"/>
                <a:gd name="connsiteY30" fmla="*/ 31011 h 96080"/>
                <a:gd name="connsiteX31" fmla="*/ 18270 w 402588"/>
                <a:gd name="connsiteY31" fmla="*/ 32210 h 96080"/>
                <a:gd name="connsiteX32" fmla="*/ 1735 w 402588"/>
                <a:gd name="connsiteY32" fmla="*/ 50206 h 96080"/>
                <a:gd name="connsiteX33" fmla="*/ 32458 w 402588"/>
                <a:gd name="connsiteY33" fmla="*/ 53857 h 960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402588" h="96080">
                  <a:moveTo>
                    <a:pt x="32458" y="53857"/>
                  </a:moveTo>
                  <a:cubicBezTo>
                    <a:pt x="32562" y="55943"/>
                    <a:pt x="30945" y="60064"/>
                    <a:pt x="31936" y="61785"/>
                  </a:cubicBezTo>
                  <a:cubicBezTo>
                    <a:pt x="33814" y="64863"/>
                    <a:pt x="42838" y="64758"/>
                    <a:pt x="45915" y="65593"/>
                  </a:cubicBezTo>
                  <a:cubicBezTo>
                    <a:pt x="55408" y="68097"/>
                    <a:pt x="64536" y="67262"/>
                    <a:pt x="73925" y="68983"/>
                  </a:cubicBezTo>
                  <a:cubicBezTo>
                    <a:pt x="82062" y="70496"/>
                    <a:pt x="93485" y="77538"/>
                    <a:pt x="99275" y="82962"/>
                  </a:cubicBezTo>
                  <a:cubicBezTo>
                    <a:pt x="104543" y="87761"/>
                    <a:pt x="107934" y="93342"/>
                    <a:pt x="115132" y="95272"/>
                  </a:cubicBezTo>
                  <a:cubicBezTo>
                    <a:pt x="122748" y="97254"/>
                    <a:pt x="129581" y="95220"/>
                    <a:pt x="136361" y="93134"/>
                  </a:cubicBezTo>
                  <a:cubicBezTo>
                    <a:pt x="140378" y="91778"/>
                    <a:pt x="146533" y="90995"/>
                    <a:pt x="150027" y="88648"/>
                  </a:cubicBezTo>
                  <a:cubicBezTo>
                    <a:pt x="157226" y="83797"/>
                    <a:pt x="154618" y="80459"/>
                    <a:pt x="153001" y="72791"/>
                  </a:cubicBezTo>
                  <a:cubicBezTo>
                    <a:pt x="165415" y="72374"/>
                    <a:pt x="177620" y="69192"/>
                    <a:pt x="190087" y="68305"/>
                  </a:cubicBezTo>
                  <a:cubicBezTo>
                    <a:pt x="201510" y="67471"/>
                    <a:pt x="217836" y="61368"/>
                    <a:pt x="228373" y="56152"/>
                  </a:cubicBezTo>
                  <a:cubicBezTo>
                    <a:pt x="231815" y="54483"/>
                    <a:pt x="234475" y="52814"/>
                    <a:pt x="236927" y="50206"/>
                  </a:cubicBezTo>
                  <a:cubicBezTo>
                    <a:pt x="238179" y="48849"/>
                    <a:pt x="237501" y="45981"/>
                    <a:pt x="239222" y="44833"/>
                  </a:cubicBezTo>
                  <a:cubicBezTo>
                    <a:pt x="243238" y="42277"/>
                    <a:pt x="249654" y="45459"/>
                    <a:pt x="253775" y="46033"/>
                  </a:cubicBezTo>
                  <a:cubicBezTo>
                    <a:pt x="265250" y="47598"/>
                    <a:pt x="274378" y="42955"/>
                    <a:pt x="285123" y="40034"/>
                  </a:cubicBezTo>
                  <a:cubicBezTo>
                    <a:pt x="295920" y="37113"/>
                    <a:pt x="306353" y="36957"/>
                    <a:pt x="317098" y="34975"/>
                  </a:cubicBezTo>
                  <a:cubicBezTo>
                    <a:pt x="328312" y="32941"/>
                    <a:pt x="338170" y="26994"/>
                    <a:pt x="349020" y="24073"/>
                  </a:cubicBezTo>
                  <a:cubicBezTo>
                    <a:pt x="360339" y="20996"/>
                    <a:pt x="370040" y="18283"/>
                    <a:pt x="380525" y="13380"/>
                  </a:cubicBezTo>
                  <a:cubicBezTo>
                    <a:pt x="386784" y="10407"/>
                    <a:pt x="397790" y="10042"/>
                    <a:pt x="402589" y="5974"/>
                  </a:cubicBezTo>
                  <a:cubicBezTo>
                    <a:pt x="394921" y="-3102"/>
                    <a:pt x="366963" y="862"/>
                    <a:pt x="356218" y="862"/>
                  </a:cubicBezTo>
                  <a:cubicBezTo>
                    <a:pt x="335719" y="914"/>
                    <a:pt x="316315" y="-338"/>
                    <a:pt x="295920" y="2844"/>
                  </a:cubicBezTo>
                  <a:cubicBezTo>
                    <a:pt x="262486" y="8164"/>
                    <a:pt x="229155" y="-547"/>
                    <a:pt x="195616" y="3731"/>
                  </a:cubicBezTo>
                  <a:cubicBezTo>
                    <a:pt x="179029" y="5869"/>
                    <a:pt x="162963" y="10251"/>
                    <a:pt x="146272" y="10981"/>
                  </a:cubicBezTo>
                  <a:cubicBezTo>
                    <a:pt x="134744" y="11555"/>
                    <a:pt x="123217" y="9520"/>
                    <a:pt x="111637" y="9520"/>
                  </a:cubicBezTo>
                  <a:cubicBezTo>
                    <a:pt x="107308" y="9520"/>
                    <a:pt x="92547" y="8321"/>
                    <a:pt x="92755" y="15310"/>
                  </a:cubicBezTo>
                  <a:cubicBezTo>
                    <a:pt x="92912" y="19014"/>
                    <a:pt x="101205" y="21987"/>
                    <a:pt x="103709" y="24021"/>
                  </a:cubicBezTo>
                  <a:cubicBezTo>
                    <a:pt x="107412" y="27046"/>
                    <a:pt x="110542" y="30906"/>
                    <a:pt x="113202" y="34923"/>
                  </a:cubicBezTo>
                  <a:cubicBezTo>
                    <a:pt x="115236" y="38157"/>
                    <a:pt x="119722" y="44103"/>
                    <a:pt x="116645" y="46554"/>
                  </a:cubicBezTo>
                  <a:cubicBezTo>
                    <a:pt x="112002" y="50258"/>
                    <a:pt x="99953" y="41547"/>
                    <a:pt x="96511" y="39252"/>
                  </a:cubicBezTo>
                  <a:cubicBezTo>
                    <a:pt x="85870" y="32210"/>
                    <a:pt x="76168" y="19118"/>
                    <a:pt x="62972" y="26681"/>
                  </a:cubicBezTo>
                  <a:cubicBezTo>
                    <a:pt x="54835" y="31324"/>
                    <a:pt x="46489" y="31271"/>
                    <a:pt x="37778" y="31011"/>
                  </a:cubicBezTo>
                  <a:cubicBezTo>
                    <a:pt x="31467" y="30906"/>
                    <a:pt x="24947" y="30698"/>
                    <a:pt x="18270" y="32210"/>
                  </a:cubicBezTo>
                  <a:cubicBezTo>
                    <a:pt x="10133" y="34036"/>
                    <a:pt x="-5150" y="39252"/>
                    <a:pt x="1735" y="50206"/>
                  </a:cubicBezTo>
                  <a:cubicBezTo>
                    <a:pt x="7681" y="59751"/>
                    <a:pt x="23538" y="54378"/>
                    <a:pt x="32458" y="53857"/>
                  </a:cubicBezTo>
                  <a:close/>
                </a:path>
              </a:pathLst>
            </a:custGeom>
            <a:solidFill>
              <a:srgbClr val="CCCCCB"/>
            </a:solidFill>
            <a:ln w="521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0" name="Freeform 99">
              <a:extLst>
                <a:ext uri="{FF2B5EF4-FFF2-40B4-BE49-F238E27FC236}">
                  <a16:creationId xmlns:a16="http://schemas.microsoft.com/office/drawing/2014/main" id="{0A968F68-AAE7-2D76-9B4A-EEAEDBF879B1}"/>
                </a:ext>
              </a:extLst>
            </p:cNvPr>
            <p:cNvSpPr/>
            <p:nvPr/>
          </p:nvSpPr>
          <p:spPr>
            <a:xfrm>
              <a:off x="5621972" y="1308265"/>
              <a:ext cx="301104" cy="216747"/>
            </a:xfrm>
            <a:custGeom>
              <a:avLst/>
              <a:gdLst>
                <a:gd name="connsiteX0" fmla="*/ 291924 w 301104"/>
                <a:gd name="connsiteY0" fmla="*/ 110849 h 216747"/>
                <a:gd name="connsiteX1" fmla="*/ 255203 w 301104"/>
                <a:gd name="connsiteY1" fmla="*/ 99269 h 216747"/>
                <a:gd name="connsiteX2" fmla="*/ 247692 w 301104"/>
                <a:gd name="connsiteY2" fmla="*/ 81013 h 216747"/>
                <a:gd name="connsiteX3" fmla="*/ 260002 w 301104"/>
                <a:gd name="connsiteY3" fmla="*/ 65782 h 216747"/>
                <a:gd name="connsiteX4" fmla="*/ 241276 w 301104"/>
                <a:gd name="connsiteY4" fmla="*/ 54359 h 216747"/>
                <a:gd name="connsiteX5" fmla="*/ 226411 w 301104"/>
                <a:gd name="connsiteY5" fmla="*/ 37668 h 216747"/>
                <a:gd name="connsiteX6" fmla="*/ 202469 w 301104"/>
                <a:gd name="connsiteY6" fmla="*/ 30835 h 216747"/>
                <a:gd name="connsiteX7" fmla="*/ 191933 w 301104"/>
                <a:gd name="connsiteY7" fmla="*/ 11588 h 216747"/>
                <a:gd name="connsiteX8" fmla="*/ 162931 w 301104"/>
                <a:gd name="connsiteY8" fmla="*/ 5694 h 216747"/>
                <a:gd name="connsiteX9" fmla="*/ 157924 w 301104"/>
                <a:gd name="connsiteY9" fmla="*/ 26975 h 216747"/>
                <a:gd name="connsiteX10" fmla="*/ 138885 w 301104"/>
                <a:gd name="connsiteY10" fmla="*/ 30365 h 216747"/>
                <a:gd name="connsiteX11" fmla="*/ 132157 w 301104"/>
                <a:gd name="connsiteY11" fmla="*/ 18786 h 216747"/>
                <a:gd name="connsiteX12" fmla="*/ 136747 w 301104"/>
                <a:gd name="connsiteY12" fmla="*/ 6372 h 216747"/>
                <a:gd name="connsiteX13" fmla="*/ 122924 w 301104"/>
                <a:gd name="connsiteY13" fmla="*/ 3503 h 216747"/>
                <a:gd name="connsiteX14" fmla="*/ 94079 w 301104"/>
                <a:gd name="connsiteY14" fmla="*/ 21498 h 216747"/>
                <a:gd name="connsiteX15" fmla="*/ 98930 w 301104"/>
                <a:gd name="connsiteY15" fmla="*/ 8667 h 216747"/>
                <a:gd name="connsiteX16" fmla="*/ 70190 w 301104"/>
                <a:gd name="connsiteY16" fmla="*/ 25202 h 216747"/>
                <a:gd name="connsiteX17" fmla="*/ 46092 w 301104"/>
                <a:gd name="connsiteY17" fmla="*/ 31043 h 216747"/>
                <a:gd name="connsiteX18" fmla="*/ 71390 w 301104"/>
                <a:gd name="connsiteY18" fmla="*/ 3503 h 216747"/>
                <a:gd name="connsiteX19" fmla="*/ 71181 w 301104"/>
                <a:gd name="connsiteY19" fmla="*/ 2460 h 216747"/>
                <a:gd name="connsiteX20" fmla="*/ 36546 w 301104"/>
                <a:gd name="connsiteY20" fmla="*/ 13048 h 216747"/>
                <a:gd name="connsiteX21" fmla="*/ 9058 w 301104"/>
                <a:gd name="connsiteY21" fmla="*/ 36886 h 216747"/>
                <a:gd name="connsiteX22" fmla="*/ 21472 w 301104"/>
                <a:gd name="connsiteY22" fmla="*/ 63800 h 216747"/>
                <a:gd name="connsiteX23" fmla="*/ 46822 w 301104"/>
                <a:gd name="connsiteY23" fmla="*/ 62914 h 216747"/>
                <a:gd name="connsiteX24" fmla="*/ 69773 w 301104"/>
                <a:gd name="connsiteY24" fmla="*/ 68025 h 216747"/>
                <a:gd name="connsiteX25" fmla="*/ 92515 w 301104"/>
                <a:gd name="connsiteY25" fmla="*/ 68025 h 216747"/>
                <a:gd name="connsiteX26" fmla="*/ 110510 w 301104"/>
                <a:gd name="connsiteY26" fmla="*/ 67295 h 216747"/>
                <a:gd name="connsiteX27" fmla="*/ 130957 w 301104"/>
                <a:gd name="connsiteY27" fmla="*/ 59054 h 216747"/>
                <a:gd name="connsiteX28" fmla="*/ 141858 w 301104"/>
                <a:gd name="connsiteY28" fmla="*/ 79449 h 216747"/>
                <a:gd name="connsiteX29" fmla="*/ 141754 w 301104"/>
                <a:gd name="connsiteY29" fmla="*/ 88264 h 216747"/>
                <a:gd name="connsiteX30" fmla="*/ 129601 w 301104"/>
                <a:gd name="connsiteY30" fmla="*/ 97705 h 216747"/>
                <a:gd name="connsiteX31" fmla="*/ 109310 w 301104"/>
                <a:gd name="connsiteY31" fmla="*/ 108554 h 216747"/>
                <a:gd name="connsiteX32" fmla="*/ 137477 w 301104"/>
                <a:gd name="connsiteY32" fmla="*/ 103286 h 216747"/>
                <a:gd name="connsiteX33" fmla="*/ 162670 w 301104"/>
                <a:gd name="connsiteY33" fmla="*/ 94210 h 216747"/>
                <a:gd name="connsiteX34" fmla="*/ 167939 w 301104"/>
                <a:gd name="connsiteY34" fmla="*/ 102138 h 216747"/>
                <a:gd name="connsiteX35" fmla="*/ 174459 w 301104"/>
                <a:gd name="connsiteY35" fmla="*/ 107146 h 216747"/>
                <a:gd name="connsiteX36" fmla="*/ 147492 w 301104"/>
                <a:gd name="connsiteY36" fmla="*/ 121855 h 216747"/>
                <a:gd name="connsiteX37" fmla="*/ 122455 w 301104"/>
                <a:gd name="connsiteY37" fmla="*/ 136877 h 216747"/>
                <a:gd name="connsiteX38" fmla="*/ 122872 w 301104"/>
                <a:gd name="connsiteY38" fmla="*/ 149396 h 216747"/>
                <a:gd name="connsiteX39" fmla="*/ 107798 w 301104"/>
                <a:gd name="connsiteY39" fmla="*/ 150752 h 216747"/>
                <a:gd name="connsiteX40" fmla="*/ 70920 w 301104"/>
                <a:gd name="connsiteY40" fmla="*/ 152890 h 216747"/>
                <a:gd name="connsiteX41" fmla="*/ 98200 w 301104"/>
                <a:gd name="connsiteY41" fmla="*/ 158054 h 216747"/>
                <a:gd name="connsiteX42" fmla="*/ 123915 w 301104"/>
                <a:gd name="connsiteY42" fmla="*/ 169008 h 216747"/>
                <a:gd name="connsiteX43" fmla="*/ 141650 w 301104"/>
                <a:gd name="connsiteY43" fmla="*/ 188516 h 216747"/>
                <a:gd name="connsiteX44" fmla="*/ 161419 w 301104"/>
                <a:gd name="connsiteY44" fmla="*/ 206511 h 216747"/>
                <a:gd name="connsiteX45" fmla="*/ 190837 w 301104"/>
                <a:gd name="connsiteY45" fmla="*/ 216683 h 216747"/>
                <a:gd name="connsiteX46" fmla="*/ 191776 w 301104"/>
                <a:gd name="connsiteY46" fmla="*/ 201974 h 216747"/>
                <a:gd name="connsiteX47" fmla="*/ 174511 w 301104"/>
                <a:gd name="connsiteY47" fmla="*/ 178345 h 216747"/>
                <a:gd name="connsiteX48" fmla="*/ 190263 w 301104"/>
                <a:gd name="connsiteY48" fmla="*/ 178136 h 216747"/>
                <a:gd name="connsiteX49" fmla="*/ 205286 w 301104"/>
                <a:gd name="connsiteY49" fmla="*/ 190655 h 216747"/>
                <a:gd name="connsiteX50" fmla="*/ 235434 w 301104"/>
                <a:gd name="connsiteY50" fmla="*/ 176832 h 216747"/>
                <a:gd name="connsiteX51" fmla="*/ 212953 w 301104"/>
                <a:gd name="connsiteY51" fmla="*/ 130983 h 216747"/>
                <a:gd name="connsiteX52" fmla="*/ 236843 w 301104"/>
                <a:gd name="connsiteY52" fmla="*/ 134843 h 216747"/>
                <a:gd name="connsiteX53" fmla="*/ 247744 w 301104"/>
                <a:gd name="connsiteY53" fmla="*/ 147674 h 216747"/>
                <a:gd name="connsiteX54" fmla="*/ 260941 w 301104"/>
                <a:gd name="connsiteY54" fmla="*/ 147883 h 216747"/>
                <a:gd name="connsiteX55" fmla="*/ 272416 w 301104"/>
                <a:gd name="connsiteY55" fmla="*/ 137607 h 216747"/>
                <a:gd name="connsiteX56" fmla="*/ 288377 w 301104"/>
                <a:gd name="connsiteY56" fmla="*/ 128219 h 216747"/>
                <a:gd name="connsiteX57" fmla="*/ 291924 w 301104"/>
                <a:gd name="connsiteY57" fmla="*/ 110849 h 2167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301104" h="216747">
                  <a:moveTo>
                    <a:pt x="291924" y="110849"/>
                  </a:moveTo>
                  <a:cubicBezTo>
                    <a:pt x="278675" y="107824"/>
                    <a:pt x="267878" y="104277"/>
                    <a:pt x="255203" y="99269"/>
                  </a:cubicBezTo>
                  <a:cubicBezTo>
                    <a:pt x="246440" y="95775"/>
                    <a:pt x="235539" y="86386"/>
                    <a:pt x="247692" y="81013"/>
                  </a:cubicBezTo>
                  <a:cubicBezTo>
                    <a:pt x="256455" y="77049"/>
                    <a:pt x="263445" y="77779"/>
                    <a:pt x="260002" y="65782"/>
                  </a:cubicBezTo>
                  <a:cubicBezTo>
                    <a:pt x="256820" y="54829"/>
                    <a:pt x="250144" y="57019"/>
                    <a:pt x="241276" y="54359"/>
                  </a:cubicBezTo>
                  <a:cubicBezTo>
                    <a:pt x="231314" y="51334"/>
                    <a:pt x="233609" y="42206"/>
                    <a:pt x="226411" y="37668"/>
                  </a:cubicBezTo>
                  <a:cubicBezTo>
                    <a:pt x="218952" y="33026"/>
                    <a:pt x="209980" y="37616"/>
                    <a:pt x="202469" y="30835"/>
                  </a:cubicBezTo>
                  <a:cubicBezTo>
                    <a:pt x="195949" y="24941"/>
                    <a:pt x="197305" y="16960"/>
                    <a:pt x="191933" y="11588"/>
                  </a:cubicBezTo>
                  <a:cubicBezTo>
                    <a:pt x="185517" y="5068"/>
                    <a:pt x="171642" y="4546"/>
                    <a:pt x="162931" y="5694"/>
                  </a:cubicBezTo>
                  <a:cubicBezTo>
                    <a:pt x="142328" y="8458"/>
                    <a:pt x="164809" y="20820"/>
                    <a:pt x="157924" y="26975"/>
                  </a:cubicBezTo>
                  <a:cubicBezTo>
                    <a:pt x="156046" y="28644"/>
                    <a:pt x="141702" y="30678"/>
                    <a:pt x="138885" y="30365"/>
                  </a:cubicBezTo>
                  <a:cubicBezTo>
                    <a:pt x="131479" y="29792"/>
                    <a:pt x="129548" y="25827"/>
                    <a:pt x="132157" y="18786"/>
                  </a:cubicBezTo>
                  <a:cubicBezTo>
                    <a:pt x="133408" y="15395"/>
                    <a:pt x="138833" y="10492"/>
                    <a:pt x="136747" y="6372"/>
                  </a:cubicBezTo>
                  <a:cubicBezTo>
                    <a:pt x="134712" y="2407"/>
                    <a:pt x="126315" y="2251"/>
                    <a:pt x="122924" y="3503"/>
                  </a:cubicBezTo>
                  <a:cubicBezTo>
                    <a:pt x="112388" y="7519"/>
                    <a:pt x="107589" y="22594"/>
                    <a:pt x="94079" y="21498"/>
                  </a:cubicBezTo>
                  <a:cubicBezTo>
                    <a:pt x="93193" y="16543"/>
                    <a:pt x="98982" y="13883"/>
                    <a:pt x="98930" y="8667"/>
                  </a:cubicBezTo>
                  <a:cubicBezTo>
                    <a:pt x="87455" y="6945"/>
                    <a:pt x="78953" y="19307"/>
                    <a:pt x="70190" y="25202"/>
                  </a:cubicBezTo>
                  <a:cubicBezTo>
                    <a:pt x="65339" y="28592"/>
                    <a:pt x="49013" y="40745"/>
                    <a:pt x="46092" y="31043"/>
                  </a:cubicBezTo>
                  <a:cubicBezTo>
                    <a:pt x="41449" y="15813"/>
                    <a:pt x="71911" y="13100"/>
                    <a:pt x="71390" y="3503"/>
                  </a:cubicBezTo>
                  <a:cubicBezTo>
                    <a:pt x="71337" y="3190"/>
                    <a:pt x="71285" y="2825"/>
                    <a:pt x="71181" y="2460"/>
                  </a:cubicBezTo>
                  <a:cubicBezTo>
                    <a:pt x="68938" y="-5834"/>
                    <a:pt x="40250" y="9188"/>
                    <a:pt x="36546" y="13048"/>
                  </a:cubicBezTo>
                  <a:cubicBezTo>
                    <a:pt x="27575" y="22176"/>
                    <a:pt x="19490" y="30000"/>
                    <a:pt x="9058" y="36886"/>
                  </a:cubicBezTo>
                  <a:cubicBezTo>
                    <a:pt x="-8677" y="48674"/>
                    <a:pt x="1860" y="66826"/>
                    <a:pt x="21472" y="63800"/>
                  </a:cubicBezTo>
                  <a:cubicBezTo>
                    <a:pt x="29557" y="62601"/>
                    <a:pt x="38476" y="62444"/>
                    <a:pt x="46822" y="62914"/>
                  </a:cubicBezTo>
                  <a:cubicBezTo>
                    <a:pt x="54855" y="63383"/>
                    <a:pt x="61740" y="67869"/>
                    <a:pt x="69773" y="68025"/>
                  </a:cubicBezTo>
                  <a:cubicBezTo>
                    <a:pt x="79318" y="68182"/>
                    <a:pt x="83804" y="63748"/>
                    <a:pt x="92515" y="68025"/>
                  </a:cubicBezTo>
                  <a:cubicBezTo>
                    <a:pt x="99661" y="71520"/>
                    <a:pt x="103886" y="73033"/>
                    <a:pt x="110510" y="67295"/>
                  </a:cubicBezTo>
                  <a:cubicBezTo>
                    <a:pt x="117082" y="61453"/>
                    <a:pt x="120681" y="53629"/>
                    <a:pt x="130957" y="59054"/>
                  </a:cubicBezTo>
                  <a:cubicBezTo>
                    <a:pt x="136329" y="61975"/>
                    <a:pt x="138990" y="73033"/>
                    <a:pt x="141858" y="79449"/>
                  </a:cubicBezTo>
                  <a:cubicBezTo>
                    <a:pt x="144206" y="84769"/>
                    <a:pt x="145562" y="83204"/>
                    <a:pt x="141754" y="88264"/>
                  </a:cubicBezTo>
                  <a:cubicBezTo>
                    <a:pt x="139250" y="91654"/>
                    <a:pt x="133304" y="95775"/>
                    <a:pt x="129601" y="97705"/>
                  </a:cubicBezTo>
                  <a:cubicBezTo>
                    <a:pt x="125167" y="100052"/>
                    <a:pt x="105711" y="100626"/>
                    <a:pt x="109310" y="108554"/>
                  </a:cubicBezTo>
                  <a:cubicBezTo>
                    <a:pt x="113587" y="118099"/>
                    <a:pt x="132887" y="107772"/>
                    <a:pt x="137477" y="103286"/>
                  </a:cubicBezTo>
                  <a:cubicBezTo>
                    <a:pt x="144154" y="96974"/>
                    <a:pt x="152708" y="83934"/>
                    <a:pt x="162670" y="94210"/>
                  </a:cubicBezTo>
                  <a:cubicBezTo>
                    <a:pt x="165070" y="96609"/>
                    <a:pt x="165174" y="99635"/>
                    <a:pt x="167939" y="102138"/>
                  </a:cubicBezTo>
                  <a:cubicBezTo>
                    <a:pt x="170912" y="104746"/>
                    <a:pt x="172790" y="101199"/>
                    <a:pt x="174459" y="107146"/>
                  </a:cubicBezTo>
                  <a:cubicBezTo>
                    <a:pt x="178423" y="121281"/>
                    <a:pt x="155785" y="120186"/>
                    <a:pt x="147492" y="121855"/>
                  </a:cubicBezTo>
                  <a:cubicBezTo>
                    <a:pt x="138103" y="123681"/>
                    <a:pt x="124541" y="125767"/>
                    <a:pt x="122455" y="136877"/>
                  </a:cubicBezTo>
                  <a:cubicBezTo>
                    <a:pt x="121568" y="141520"/>
                    <a:pt x="125949" y="146266"/>
                    <a:pt x="122872" y="149396"/>
                  </a:cubicBezTo>
                  <a:cubicBezTo>
                    <a:pt x="120733" y="151586"/>
                    <a:pt x="110771" y="151378"/>
                    <a:pt x="107798" y="150752"/>
                  </a:cubicBezTo>
                  <a:cubicBezTo>
                    <a:pt x="95540" y="147987"/>
                    <a:pt x="80152" y="138807"/>
                    <a:pt x="70920" y="152890"/>
                  </a:cubicBezTo>
                  <a:cubicBezTo>
                    <a:pt x="59132" y="170729"/>
                    <a:pt x="91106" y="159098"/>
                    <a:pt x="98200" y="158054"/>
                  </a:cubicBezTo>
                  <a:cubicBezTo>
                    <a:pt x="111449" y="156281"/>
                    <a:pt x="117604" y="157741"/>
                    <a:pt x="123915" y="169008"/>
                  </a:cubicBezTo>
                  <a:cubicBezTo>
                    <a:pt x="128557" y="177249"/>
                    <a:pt x="137581" y="180223"/>
                    <a:pt x="141650" y="188516"/>
                  </a:cubicBezTo>
                  <a:cubicBezTo>
                    <a:pt x="146709" y="198687"/>
                    <a:pt x="148848" y="204008"/>
                    <a:pt x="161419" y="206511"/>
                  </a:cubicBezTo>
                  <a:cubicBezTo>
                    <a:pt x="171538" y="208494"/>
                    <a:pt x="181135" y="215900"/>
                    <a:pt x="190837" y="216683"/>
                  </a:cubicBezTo>
                  <a:cubicBezTo>
                    <a:pt x="202573" y="217622"/>
                    <a:pt x="197879" y="208181"/>
                    <a:pt x="191776" y="201974"/>
                  </a:cubicBezTo>
                  <a:cubicBezTo>
                    <a:pt x="184265" y="194410"/>
                    <a:pt x="176441" y="189403"/>
                    <a:pt x="174511" y="178345"/>
                  </a:cubicBezTo>
                  <a:cubicBezTo>
                    <a:pt x="180249" y="177510"/>
                    <a:pt x="184995" y="175580"/>
                    <a:pt x="190263" y="178136"/>
                  </a:cubicBezTo>
                  <a:cubicBezTo>
                    <a:pt x="195792" y="180901"/>
                    <a:pt x="199183" y="188360"/>
                    <a:pt x="205286" y="190655"/>
                  </a:cubicBezTo>
                  <a:cubicBezTo>
                    <a:pt x="215613" y="194462"/>
                    <a:pt x="232044" y="187108"/>
                    <a:pt x="235434" y="176832"/>
                  </a:cubicBezTo>
                  <a:cubicBezTo>
                    <a:pt x="242946" y="153986"/>
                    <a:pt x="199496" y="149291"/>
                    <a:pt x="212953" y="130983"/>
                  </a:cubicBezTo>
                  <a:cubicBezTo>
                    <a:pt x="219212" y="122429"/>
                    <a:pt x="231001" y="128636"/>
                    <a:pt x="236843" y="134843"/>
                  </a:cubicBezTo>
                  <a:cubicBezTo>
                    <a:pt x="240703" y="138859"/>
                    <a:pt x="241329" y="145327"/>
                    <a:pt x="247744" y="147674"/>
                  </a:cubicBezTo>
                  <a:cubicBezTo>
                    <a:pt x="250248" y="148613"/>
                    <a:pt x="258124" y="148613"/>
                    <a:pt x="260941" y="147883"/>
                  </a:cubicBezTo>
                  <a:cubicBezTo>
                    <a:pt x="266887" y="146266"/>
                    <a:pt x="268295" y="141154"/>
                    <a:pt x="272416" y="137607"/>
                  </a:cubicBezTo>
                  <a:cubicBezTo>
                    <a:pt x="276954" y="133643"/>
                    <a:pt x="283213" y="131035"/>
                    <a:pt x="288377" y="128219"/>
                  </a:cubicBezTo>
                  <a:cubicBezTo>
                    <a:pt x="298236" y="122846"/>
                    <a:pt x="309450" y="114918"/>
                    <a:pt x="291924" y="110849"/>
                  </a:cubicBezTo>
                  <a:close/>
                </a:path>
              </a:pathLst>
            </a:custGeom>
            <a:solidFill>
              <a:srgbClr val="CCCCCB"/>
            </a:solidFill>
            <a:ln w="521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1" name="Freeform 100">
              <a:extLst>
                <a:ext uri="{FF2B5EF4-FFF2-40B4-BE49-F238E27FC236}">
                  <a16:creationId xmlns:a16="http://schemas.microsoft.com/office/drawing/2014/main" id="{A7EB49A1-497E-DA09-C420-E7FC9C9EEB92}"/>
                </a:ext>
              </a:extLst>
            </p:cNvPr>
            <p:cNvSpPr/>
            <p:nvPr/>
          </p:nvSpPr>
          <p:spPr>
            <a:xfrm>
              <a:off x="5606597" y="1380262"/>
              <a:ext cx="79554" cy="61444"/>
            </a:xfrm>
            <a:custGeom>
              <a:avLst/>
              <a:gdLst>
                <a:gd name="connsiteX0" fmla="*/ 71429 w 79554"/>
                <a:gd name="connsiteY0" fmla="*/ 17884 h 61444"/>
                <a:gd name="connsiteX1" fmla="*/ 79410 w 79554"/>
                <a:gd name="connsiteY1" fmla="*/ 12042 h 61444"/>
                <a:gd name="connsiteX2" fmla="*/ 64962 w 79554"/>
                <a:gd name="connsiteY2" fmla="*/ 4739 h 61444"/>
                <a:gd name="connsiteX3" fmla="*/ 54790 w 79554"/>
                <a:gd name="connsiteY3" fmla="*/ 1140 h 61444"/>
                <a:gd name="connsiteX4" fmla="*/ 32309 w 79554"/>
                <a:gd name="connsiteY4" fmla="*/ 11990 h 61444"/>
                <a:gd name="connsiteX5" fmla="*/ 29597 w 79554"/>
                <a:gd name="connsiteY5" fmla="*/ 23413 h 61444"/>
                <a:gd name="connsiteX6" fmla="*/ 12749 w 79554"/>
                <a:gd name="connsiteY6" fmla="*/ 28472 h 61444"/>
                <a:gd name="connsiteX7" fmla="*/ 2630 w 79554"/>
                <a:gd name="connsiteY7" fmla="*/ 43912 h 61444"/>
                <a:gd name="connsiteX8" fmla="*/ 14314 w 79554"/>
                <a:gd name="connsiteY8" fmla="*/ 61333 h 61444"/>
                <a:gd name="connsiteX9" fmla="*/ 32413 w 79554"/>
                <a:gd name="connsiteY9" fmla="*/ 49754 h 61444"/>
                <a:gd name="connsiteX10" fmla="*/ 45297 w 79554"/>
                <a:gd name="connsiteY10" fmla="*/ 45268 h 61444"/>
                <a:gd name="connsiteX11" fmla="*/ 68717 w 79554"/>
                <a:gd name="connsiteY11" fmla="*/ 33010 h 61444"/>
                <a:gd name="connsiteX12" fmla="*/ 71429 w 79554"/>
                <a:gd name="connsiteY12" fmla="*/ 17884 h 614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79554" h="61444">
                  <a:moveTo>
                    <a:pt x="71429" y="17884"/>
                  </a:moveTo>
                  <a:cubicBezTo>
                    <a:pt x="74611" y="16632"/>
                    <a:pt x="80557" y="16684"/>
                    <a:pt x="79410" y="12042"/>
                  </a:cubicBezTo>
                  <a:cubicBezTo>
                    <a:pt x="78628" y="8808"/>
                    <a:pt x="67987" y="5209"/>
                    <a:pt x="64962" y="4739"/>
                  </a:cubicBezTo>
                  <a:lnTo>
                    <a:pt x="54790" y="1140"/>
                  </a:lnTo>
                  <a:cubicBezTo>
                    <a:pt x="45871" y="-2355"/>
                    <a:pt x="33770" y="2444"/>
                    <a:pt x="32309" y="11990"/>
                  </a:cubicBezTo>
                  <a:cubicBezTo>
                    <a:pt x="31422" y="17310"/>
                    <a:pt x="33613" y="19709"/>
                    <a:pt x="29597" y="23413"/>
                  </a:cubicBezTo>
                  <a:cubicBezTo>
                    <a:pt x="25737" y="26960"/>
                    <a:pt x="17548" y="26960"/>
                    <a:pt x="12749" y="28472"/>
                  </a:cubicBezTo>
                  <a:cubicBezTo>
                    <a:pt x="2421" y="31654"/>
                    <a:pt x="-3838" y="34106"/>
                    <a:pt x="2630" y="43912"/>
                  </a:cubicBezTo>
                  <a:cubicBezTo>
                    <a:pt x="5916" y="48867"/>
                    <a:pt x="8211" y="60186"/>
                    <a:pt x="14314" y="61333"/>
                  </a:cubicBezTo>
                  <a:cubicBezTo>
                    <a:pt x="21199" y="62585"/>
                    <a:pt x="27354" y="52883"/>
                    <a:pt x="32413" y="49754"/>
                  </a:cubicBezTo>
                  <a:cubicBezTo>
                    <a:pt x="36325" y="47302"/>
                    <a:pt x="40655" y="45946"/>
                    <a:pt x="45297" y="45268"/>
                  </a:cubicBezTo>
                  <a:cubicBezTo>
                    <a:pt x="53591" y="43964"/>
                    <a:pt x="71273" y="44329"/>
                    <a:pt x="68717" y="33010"/>
                  </a:cubicBezTo>
                  <a:cubicBezTo>
                    <a:pt x="66631" y="24299"/>
                    <a:pt x="59485" y="22422"/>
                    <a:pt x="71429" y="17884"/>
                  </a:cubicBezTo>
                  <a:close/>
                </a:path>
              </a:pathLst>
            </a:custGeom>
            <a:solidFill>
              <a:srgbClr val="CCCCCB"/>
            </a:solidFill>
            <a:ln w="521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2" name="Freeform 101">
              <a:extLst>
                <a:ext uri="{FF2B5EF4-FFF2-40B4-BE49-F238E27FC236}">
                  <a16:creationId xmlns:a16="http://schemas.microsoft.com/office/drawing/2014/main" id="{E6E5A9E0-4330-E085-44FD-0C50FFB98653}"/>
                </a:ext>
              </a:extLst>
            </p:cNvPr>
            <p:cNvSpPr/>
            <p:nvPr/>
          </p:nvSpPr>
          <p:spPr>
            <a:xfrm>
              <a:off x="5552042" y="1446670"/>
              <a:ext cx="84760" cy="42918"/>
            </a:xfrm>
            <a:custGeom>
              <a:avLst/>
              <a:gdLst>
                <a:gd name="connsiteX0" fmla="*/ 68921 w 84760"/>
                <a:gd name="connsiteY0" fmla="*/ 23979 h 42918"/>
                <a:gd name="connsiteX1" fmla="*/ 40650 w 84760"/>
                <a:gd name="connsiteY1" fmla="*/ 38 h 42918"/>
                <a:gd name="connsiteX2" fmla="*/ 35329 w 84760"/>
                <a:gd name="connsiteY2" fmla="*/ 1863 h 42918"/>
                <a:gd name="connsiteX3" fmla="*/ 18690 w 84760"/>
                <a:gd name="connsiteY3" fmla="*/ 20224 h 42918"/>
                <a:gd name="connsiteX4" fmla="*/ 591 w 84760"/>
                <a:gd name="connsiteY4" fmla="*/ 35663 h 42918"/>
                <a:gd name="connsiteX5" fmla="*/ 23072 w 84760"/>
                <a:gd name="connsiteY5" fmla="*/ 42757 h 42918"/>
                <a:gd name="connsiteX6" fmla="*/ 51499 w 84760"/>
                <a:gd name="connsiteY6" fmla="*/ 30708 h 42918"/>
                <a:gd name="connsiteX7" fmla="*/ 81335 w 84760"/>
                <a:gd name="connsiteY7" fmla="*/ 39941 h 42918"/>
                <a:gd name="connsiteX8" fmla="*/ 68921 w 84760"/>
                <a:gd name="connsiteY8" fmla="*/ 23979 h 42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4760" h="42918">
                  <a:moveTo>
                    <a:pt x="68921" y="23979"/>
                  </a:moveTo>
                  <a:cubicBezTo>
                    <a:pt x="59584" y="17824"/>
                    <a:pt x="53534" y="-953"/>
                    <a:pt x="40650" y="38"/>
                  </a:cubicBezTo>
                  <a:cubicBezTo>
                    <a:pt x="38824" y="142"/>
                    <a:pt x="37051" y="820"/>
                    <a:pt x="35329" y="1863"/>
                  </a:cubicBezTo>
                  <a:cubicBezTo>
                    <a:pt x="28653" y="5880"/>
                    <a:pt x="23228" y="15477"/>
                    <a:pt x="18690" y="20224"/>
                  </a:cubicBezTo>
                  <a:cubicBezTo>
                    <a:pt x="14205" y="24971"/>
                    <a:pt x="2416" y="29508"/>
                    <a:pt x="591" y="35663"/>
                  </a:cubicBezTo>
                  <a:cubicBezTo>
                    <a:pt x="-4886" y="53294"/>
                    <a:pt x="29696" y="28830"/>
                    <a:pt x="23072" y="42757"/>
                  </a:cubicBezTo>
                  <a:cubicBezTo>
                    <a:pt x="34652" y="44583"/>
                    <a:pt x="40441" y="30291"/>
                    <a:pt x="51499" y="30708"/>
                  </a:cubicBezTo>
                  <a:cubicBezTo>
                    <a:pt x="61305" y="31073"/>
                    <a:pt x="70277" y="47452"/>
                    <a:pt x="81335" y="39941"/>
                  </a:cubicBezTo>
                  <a:cubicBezTo>
                    <a:pt x="92237" y="32586"/>
                    <a:pt x="74085" y="27370"/>
                    <a:pt x="68921" y="23979"/>
                  </a:cubicBezTo>
                  <a:close/>
                </a:path>
              </a:pathLst>
            </a:custGeom>
            <a:solidFill>
              <a:srgbClr val="CCCCCB"/>
            </a:solidFill>
            <a:ln w="521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3" name="Freeform 102">
              <a:extLst>
                <a:ext uri="{FF2B5EF4-FFF2-40B4-BE49-F238E27FC236}">
                  <a16:creationId xmlns:a16="http://schemas.microsoft.com/office/drawing/2014/main" id="{A2F0E055-A474-E247-80FC-C337D9805178}"/>
                </a:ext>
              </a:extLst>
            </p:cNvPr>
            <p:cNvSpPr/>
            <p:nvPr/>
          </p:nvSpPr>
          <p:spPr>
            <a:xfrm>
              <a:off x="5568751" y="1495806"/>
              <a:ext cx="36215" cy="16679"/>
            </a:xfrm>
            <a:custGeom>
              <a:avLst/>
              <a:gdLst>
                <a:gd name="connsiteX0" fmla="*/ 22220 w 36215"/>
                <a:gd name="connsiteY0" fmla="*/ 16258 h 16679"/>
                <a:gd name="connsiteX1" fmla="*/ 31401 w 36215"/>
                <a:gd name="connsiteY1" fmla="*/ 11877 h 16679"/>
                <a:gd name="connsiteX2" fmla="*/ 35834 w 36215"/>
                <a:gd name="connsiteY2" fmla="*/ 506 h 16679"/>
                <a:gd name="connsiteX3" fmla="*/ 15231 w 36215"/>
                <a:gd name="connsiteY3" fmla="*/ 3270 h 16679"/>
                <a:gd name="connsiteX4" fmla="*/ 0 w 36215"/>
                <a:gd name="connsiteY4" fmla="*/ 13129 h 16679"/>
                <a:gd name="connsiteX5" fmla="*/ 22220 w 36215"/>
                <a:gd name="connsiteY5" fmla="*/ 16258 h 166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6215" h="16679">
                  <a:moveTo>
                    <a:pt x="22220" y="16258"/>
                  </a:moveTo>
                  <a:cubicBezTo>
                    <a:pt x="25819" y="15632"/>
                    <a:pt x="28793" y="14433"/>
                    <a:pt x="31401" y="11877"/>
                  </a:cubicBezTo>
                  <a:cubicBezTo>
                    <a:pt x="32392" y="10886"/>
                    <a:pt x="37660" y="767"/>
                    <a:pt x="35834" y="506"/>
                  </a:cubicBezTo>
                  <a:cubicBezTo>
                    <a:pt x="28480" y="-694"/>
                    <a:pt x="21855" y="245"/>
                    <a:pt x="15231" y="3270"/>
                  </a:cubicBezTo>
                  <a:cubicBezTo>
                    <a:pt x="13562" y="4105"/>
                    <a:pt x="104" y="13129"/>
                    <a:pt x="0" y="13129"/>
                  </a:cubicBezTo>
                  <a:cubicBezTo>
                    <a:pt x="6103" y="15998"/>
                    <a:pt x="15492" y="17458"/>
                    <a:pt x="22220" y="16258"/>
                  </a:cubicBezTo>
                  <a:close/>
                </a:path>
              </a:pathLst>
            </a:custGeom>
            <a:solidFill>
              <a:srgbClr val="CCCCCB"/>
            </a:solidFill>
            <a:ln w="521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4" name="Freeform 103">
              <a:extLst>
                <a:ext uri="{FF2B5EF4-FFF2-40B4-BE49-F238E27FC236}">
                  <a16:creationId xmlns:a16="http://schemas.microsoft.com/office/drawing/2014/main" id="{F3CF8857-BE3B-4CF8-7C63-0C380F180232}"/>
                </a:ext>
              </a:extLst>
            </p:cNvPr>
            <p:cNvSpPr/>
            <p:nvPr/>
          </p:nvSpPr>
          <p:spPr>
            <a:xfrm>
              <a:off x="5617123" y="1504866"/>
              <a:ext cx="15199" cy="17265"/>
            </a:xfrm>
            <a:custGeom>
              <a:avLst/>
              <a:gdLst>
                <a:gd name="connsiteX0" fmla="*/ 5874 w 15199"/>
                <a:gd name="connsiteY0" fmla="*/ 15805 h 17265"/>
                <a:gd name="connsiteX1" fmla="*/ 6552 w 15199"/>
                <a:gd name="connsiteY1" fmla="*/ 17265 h 17265"/>
                <a:gd name="connsiteX2" fmla="*/ 15159 w 15199"/>
                <a:gd name="connsiteY2" fmla="*/ 0 h 17265"/>
                <a:gd name="connsiteX3" fmla="*/ 5874 w 15199"/>
                <a:gd name="connsiteY3" fmla="*/ 15805 h 172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199" h="17265">
                  <a:moveTo>
                    <a:pt x="5874" y="15805"/>
                  </a:moveTo>
                  <a:lnTo>
                    <a:pt x="6552" y="17265"/>
                  </a:lnTo>
                  <a:cubicBezTo>
                    <a:pt x="11090" y="14866"/>
                    <a:pt x="15680" y="4851"/>
                    <a:pt x="15159" y="0"/>
                  </a:cubicBezTo>
                  <a:cubicBezTo>
                    <a:pt x="8482" y="417"/>
                    <a:pt x="-9096" y="14188"/>
                    <a:pt x="5874" y="15805"/>
                  </a:cubicBezTo>
                  <a:close/>
                </a:path>
              </a:pathLst>
            </a:custGeom>
            <a:solidFill>
              <a:srgbClr val="CCCCCB"/>
            </a:solidFill>
            <a:ln w="521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5" name="Freeform 104">
              <a:extLst>
                <a:ext uri="{FF2B5EF4-FFF2-40B4-BE49-F238E27FC236}">
                  <a16:creationId xmlns:a16="http://schemas.microsoft.com/office/drawing/2014/main" id="{2FDAA43F-AA2B-E9AC-2545-887E6770D89C}"/>
                </a:ext>
              </a:extLst>
            </p:cNvPr>
            <p:cNvSpPr/>
            <p:nvPr/>
          </p:nvSpPr>
          <p:spPr>
            <a:xfrm>
              <a:off x="5549676" y="1621546"/>
              <a:ext cx="19448" cy="9177"/>
            </a:xfrm>
            <a:custGeom>
              <a:avLst/>
              <a:gdLst>
                <a:gd name="connsiteX0" fmla="*/ 11772 w 19448"/>
                <a:gd name="connsiteY0" fmla="*/ 577 h 9177"/>
                <a:gd name="connsiteX1" fmla="*/ 245 w 19448"/>
                <a:gd name="connsiteY1" fmla="*/ 8401 h 9177"/>
                <a:gd name="connsiteX2" fmla="*/ 19440 w 19448"/>
                <a:gd name="connsiteY2" fmla="*/ 4645 h 9177"/>
                <a:gd name="connsiteX3" fmla="*/ 11772 w 19448"/>
                <a:gd name="connsiteY3" fmla="*/ 577 h 91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448" h="9177">
                  <a:moveTo>
                    <a:pt x="11772" y="577"/>
                  </a:moveTo>
                  <a:cubicBezTo>
                    <a:pt x="5774" y="2350"/>
                    <a:pt x="-1424" y="7619"/>
                    <a:pt x="245" y="8401"/>
                  </a:cubicBezTo>
                  <a:cubicBezTo>
                    <a:pt x="3427" y="9809"/>
                    <a:pt x="19283" y="9705"/>
                    <a:pt x="19440" y="4645"/>
                  </a:cubicBezTo>
                  <a:cubicBezTo>
                    <a:pt x="19649" y="-258"/>
                    <a:pt x="15997" y="-623"/>
                    <a:pt x="11772" y="577"/>
                  </a:cubicBezTo>
                  <a:close/>
                </a:path>
              </a:pathLst>
            </a:custGeom>
            <a:solidFill>
              <a:srgbClr val="CCCCCB"/>
            </a:solidFill>
            <a:ln w="521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6" name="Freeform 105">
              <a:extLst>
                <a:ext uri="{FF2B5EF4-FFF2-40B4-BE49-F238E27FC236}">
                  <a16:creationId xmlns:a16="http://schemas.microsoft.com/office/drawing/2014/main" id="{C3D4CE26-CA5D-F48B-1FD1-D7FC7EEE013E}"/>
                </a:ext>
              </a:extLst>
            </p:cNvPr>
            <p:cNvSpPr/>
            <p:nvPr/>
          </p:nvSpPr>
          <p:spPr>
            <a:xfrm>
              <a:off x="4708418" y="1659978"/>
              <a:ext cx="30205" cy="43516"/>
            </a:xfrm>
            <a:custGeom>
              <a:avLst/>
              <a:gdLst>
                <a:gd name="connsiteX0" fmla="*/ 9334 w 30205"/>
                <a:gd name="connsiteY0" fmla="*/ 43515 h 43516"/>
                <a:gd name="connsiteX1" fmla="*/ 16740 w 30205"/>
                <a:gd name="connsiteY1" fmla="*/ 19626 h 43516"/>
                <a:gd name="connsiteX2" fmla="*/ 30041 w 30205"/>
                <a:gd name="connsiteY2" fmla="*/ 4603 h 43516"/>
                <a:gd name="connsiteX3" fmla="*/ 16427 w 30205"/>
                <a:gd name="connsiteY3" fmla="*/ 587 h 43516"/>
                <a:gd name="connsiteX4" fmla="*/ 11837 w 30205"/>
                <a:gd name="connsiteY4" fmla="*/ 1943 h 43516"/>
                <a:gd name="connsiteX5" fmla="*/ 414 w 30205"/>
                <a:gd name="connsiteY5" fmla="*/ 20095 h 43516"/>
                <a:gd name="connsiteX6" fmla="*/ 9334 w 30205"/>
                <a:gd name="connsiteY6" fmla="*/ 43515 h 435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0205" h="43516">
                  <a:moveTo>
                    <a:pt x="9334" y="43515"/>
                  </a:moveTo>
                  <a:cubicBezTo>
                    <a:pt x="14341" y="43098"/>
                    <a:pt x="13402" y="23381"/>
                    <a:pt x="16740" y="19626"/>
                  </a:cubicBezTo>
                  <a:cubicBezTo>
                    <a:pt x="20183" y="15661"/>
                    <a:pt x="31711" y="12167"/>
                    <a:pt x="30041" y="4603"/>
                  </a:cubicBezTo>
                  <a:cubicBezTo>
                    <a:pt x="28842" y="-1134"/>
                    <a:pt x="20913" y="-195"/>
                    <a:pt x="16427" y="587"/>
                  </a:cubicBezTo>
                  <a:cubicBezTo>
                    <a:pt x="14915" y="900"/>
                    <a:pt x="13350" y="1317"/>
                    <a:pt x="11837" y="1943"/>
                  </a:cubicBezTo>
                  <a:cubicBezTo>
                    <a:pt x="4431" y="4916"/>
                    <a:pt x="-1672" y="11489"/>
                    <a:pt x="414" y="20095"/>
                  </a:cubicBezTo>
                  <a:cubicBezTo>
                    <a:pt x="1144" y="23173"/>
                    <a:pt x="6882" y="43724"/>
                    <a:pt x="9334" y="43515"/>
                  </a:cubicBezTo>
                  <a:close/>
                </a:path>
              </a:pathLst>
            </a:custGeom>
            <a:solidFill>
              <a:srgbClr val="CCCCCB"/>
            </a:solidFill>
            <a:ln w="521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7" name="Freeform 106">
              <a:extLst>
                <a:ext uri="{FF2B5EF4-FFF2-40B4-BE49-F238E27FC236}">
                  <a16:creationId xmlns:a16="http://schemas.microsoft.com/office/drawing/2014/main" id="{E2ECA431-15DF-8458-8A37-196D6BBB7D94}"/>
                </a:ext>
              </a:extLst>
            </p:cNvPr>
            <p:cNvSpPr/>
            <p:nvPr/>
          </p:nvSpPr>
          <p:spPr>
            <a:xfrm>
              <a:off x="4443131" y="1580021"/>
              <a:ext cx="81503" cy="46588"/>
            </a:xfrm>
            <a:custGeom>
              <a:avLst/>
              <a:gdLst>
                <a:gd name="connsiteX0" fmla="*/ 63632 w 81503"/>
                <a:gd name="connsiteY0" fmla="*/ 1887 h 46588"/>
                <a:gd name="connsiteX1" fmla="*/ 49966 w 81503"/>
                <a:gd name="connsiteY1" fmla="*/ 12423 h 46588"/>
                <a:gd name="connsiteX2" fmla="*/ 46210 w 81503"/>
                <a:gd name="connsiteY2" fmla="*/ 20978 h 46588"/>
                <a:gd name="connsiteX3" fmla="*/ 30875 w 81503"/>
                <a:gd name="connsiteY3" fmla="*/ 26089 h 46588"/>
                <a:gd name="connsiteX4" fmla="*/ 7925 w 81503"/>
                <a:gd name="connsiteY4" fmla="*/ 37043 h 46588"/>
                <a:gd name="connsiteX5" fmla="*/ 5004 w 81503"/>
                <a:gd name="connsiteY5" fmla="*/ 46588 h 46588"/>
                <a:gd name="connsiteX6" fmla="*/ 30771 w 81503"/>
                <a:gd name="connsiteY6" fmla="*/ 30679 h 46588"/>
                <a:gd name="connsiteX7" fmla="*/ 52000 w 81503"/>
                <a:gd name="connsiteY7" fmla="*/ 20352 h 46588"/>
                <a:gd name="connsiteX8" fmla="*/ 81471 w 81503"/>
                <a:gd name="connsiteY8" fmla="*/ 374 h 46588"/>
                <a:gd name="connsiteX9" fmla="*/ 63632 w 81503"/>
                <a:gd name="connsiteY9" fmla="*/ 1887 h 465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81503" h="46588">
                  <a:moveTo>
                    <a:pt x="63632" y="1887"/>
                  </a:moveTo>
                  <a:cubicBezTo>
                    <a:pt x="57425" y="3817"/>
                    <a:pt x="51948" y="7259"/>
                    <a:pt x="49966" y="12423"/>
                  </a:cubicBezTo>
                  <a:cubicBezTo>
                    <a:pt x="48505" y="16335"/>
                    <a:pt x="49705" y="18422"/>
                    <a:pt x="46210" y="20978"/>
                  </a:cubicBezTo>
                  <a:cubicBezTo>
                    <a:pt x="42507" y="23638"/>
                    <a:pt x="35152" y="24107"/>
                    <a:pt x="30875" y="26089"/>
                  </a:cubicBezTo>
                  <a:cubicBezTo>
                    <a:pt x="23364" y="29584"/>
                    <a:pt x="15123" y="32870"/>
                    <a:pt x="7925" y="37043"/>
                  </a:cubicBezTo>
                  <a:cubicBezTo>
                    <a:pt x="4117" y="39286"/>
                    <a:pt x="-6054" y="46432"/>
                    <a:pt x="5004" y="46588"/>
                  </a:cubicBezTo>
                  <a:cubicBezTo>
                    <a:pt x="11367" y="46693"/>
                    <a:pt x="24720" y="33340"/>
                    <a:pt x="30771" y="30679"/>
                  </a:cubicBezTo>
                  <a:cubicBezTo>
                    <a:pt x="38543" y="27341"/>
                    <a:pt x="45219" y="25255"/>
                    <a:pt x="52000" y="20352"/>
                  </a:cubicBezTo>
                  <a:cubicBezTo>
                    <a:pt x="58051" y="16022"/>
                    <a:pt x="82514" y="8511"/>
                    <a:pt x="81471" y="374"/>
                  </a:cubicBezTo>
                  <a:cubicBezTo>
                    <a:pt x="76672" y="-408"/>
                    <a:pt x="69787" y="9"/>
                    <a:pt x="63632" y="1887"/>
                  </a:cubicBezTo>
                  <a:close/>
                </a:path>
              </a:pathLst>
            </a:custGeom>
            <a:solidFill>
              <a:srgbClr val="CCCCCB"/>
            </a:solidFill>
            <a:ln w="521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8" name="Freeform 107">
              <a:extLst>
                <a:ext uri="{FF2B5EF4-FFF2-40B4-BE49-F238E27FC236}">
                  <a16:creationId xmlns:a16="http://schemas.microsoft.com/office/drawing/2014/main" id="{BF9142E2-B6DB-568B-C7D7-6025B03EA6DF}"/>
                </a:ext>
              </a:extLst>
            </p:cNvPr>
            <p:cNvSpPr/>
            <p:nvPr/>
          </p:nvSpPr>
          <p:spPr>
            <a:xfrm>
              <a:off x="4205361" y="1660931"/>
              <a:ext cx="24117" cy="8975"/>
            </a:xfrm>
            <a:custGeom>
              <a:avLst/>
              <a:gdLst>
                <a:gd name="connsiteX0" fmla="*/ 384 w 24117"/>
                <a:gd name="connsiteY0" fmla="*/ 8241 h 8975"/>
                <a:gd name="connsiteX1" fmla="*/ 6486 w 24117"/>
                <a:gd name="connsiteY1" fmla="*/ 8867 h 8975"/>
                <a:gd name="connsiteX2" fmla="*/ 24117 w 24117"/>
                <a:gd name="connsiteY2" fmla="*/ 0 h 8975"/>
                <a:gd name="connsiteX3" fmla="*/ 7477 w 24117"/>
                <a:gd name="connsiteY3" fmla="*/ 4434 h 8975"/>
                <a:gd name="connsiteX4" fmla="*/ 384 w 24117"/>
                <a:gd name="connsiteY4" fmla="*/ 8241 h 8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117" h="8975">
                  <a:moveTo>
                    <a:pt x="384" y="8241"/>
                  </a:moveTo>
                  <a:cubicBezTo>
                    <a:pt x="1844" y="8919"/>
                    <a:pt x="3983" y="9128"/>
                    <a:pt x="6486" y="8867"/>
                  </a:cubicBezTo>
                  <a:cubicBezTo>
                    <a:pt x="11389" y="8502"/>
                    <a:pt x="24273" y="7355"/>
                    <a:pt x="24117" y="0"/>
                  </a:cubicBezTo>
                  <a:cubicBezTo>
                    <a:pt x="18640" y="1669"/>
                    <a:pt x="12902" y="2608"/>
                    <a:pt x="7477" y="4434"/>
                  </a:cubicBezTo>
                  <a:cubicBezTo>
                    <a:pt x="7634" y="4434"/>
                    <a:pt x="-2016" y="7250"/>
                    <a:pt x="384" y="8241"/>
                  </a:cubicBezTo>
                  <a:close/>
                </a:path>
              </a:pathLst>
            </a:custGeom>
            <a:solidFill>
              <a:srgbClr val="CCCCCB"/>
            </a:solidFill>
            <a:ln w="521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9" name="Freeform 108">
              <a:extLst>
                <a:ext uri="{FF2B5EF4-FFF2-40B4-BE49-F238E27FC236}">
                  <a16:creationId xmlns:a16="http://schemas.microsoft.com/office/drawing/2014/main" id="{638DB0B3-707B-BF15-DC49-B50451EAAC05}"/>
                </a:ext>
              </a:extLst>
            </p:cNvPr>
            <p:cNvSpPr/>
            <p:nvPr/>
          </p:nvSpPr>
          <p:spPr>
            <a:xfrm>
              <a:off x="5794971" y="1716290"/>
              <a:ext cx="98483" cy="93550"/>
            </a:xfrm>
            <a:custGeom>
              <a:avLst/>
              <a:gdLst>
                <a:gd name="connsiteX0" fmla="*/ 39798 w 98483"/>
                <a:gd name="connsiteY0" fmla="*/ 90221 h 93550"/>
                <a:gd name="connsiteX1" fmla="*/ 59619 w 98483"/>
                <a:gd name="connsiteY1" fmla="*/ 84535 h 93550"/>
                <a:gd name="connsiteX2" fmla="*/ 68122 w 98483"/>
                <a:gd name="connsiteY2" fmla="*/ 84431 h 93550"/>
                <a:gd name="connsiteX3" fmla="*/ 76102 w 98483"/>
                <a:gd name="connsiteY3" fmla="*/ 76450 h 93550"/>
                <a:gd name="connsiteX4" fmla="*/ 94045 w 98483"/>
                <a:gd name="connsiteY4" fmla="*/ 61741 h 93550"/>
                <a:gd name="connsiteX5" fmla="*/ 75528 w 98483"/>
                <a:gd name="connsiteY5" fmla="*/ 36548 h 93550"/>
                <a:gd name="connsiteX6" fmla="*/ 67496 w 98483"/>
                <a:gd name="connsiteY6" fmla="*/ 26481 h 93550"/>
                <a:gd name="connsiteX7" fmla="*/ 68643 w 98483"/>
                <a:gd name="connsiteY7" fmla="*/ 24238 h 93550"/>
                <a:gd name="connsiteX8" fmla="*/ 78971 w 98483"/>
                <a:gd name="connsiteY8" fmla="*/ 452 h 93550"/>
                <a:gd name="connsiteX9" fmla="*/ 47779 w 98483"/>
                <a:gd name="connsiteY9" fmla="*/ 20430 h 93550"/>
                <a:gd name="connsiteX10" fmla="*/ 18934 w 98483"/>
                <a:gd name="connsiteY10" fmla="*/ 42337 h 93550"/>
                <a:gd name="connsiteX11" fmla="*/ 7928 w 98483"/>
                <a:gd name="connsiteY11" fmla="*/ 49483 h 93550"/>
                <a:gd name="connsiteX12" fmla="*/ 6416 w 98483"/>
                <a:gd name="connsiteY12" fmla="*/ 57620 h 93550"/>
                <a:gd name="connsiteX13" fmla="*/ 9441 w 98483"/>
                <a:gd name="connsiteY13" fmla="*/ 60541 h 93550"/>
                <a:gd name="connsiteX14" fmla="*/ 4955 w 98483"/>
                <a:gd name="connsiteY14" fmla="*/ 65653 h 93550"/>
                <a:gd name="connsiteX15" fmla="*/ 0 w 98483"/>
                <a:gd name="connsiteY15" fmla="*/ 74886 h 93550"/>
                <a:gd name="connsiteX16" fmla="*/ 22951 w 98483"/>
                <a:gd name="connsiteY16" fmla="*/ 75199 h 93550"/>
                <a:gd name="connsiteX17" fmla="*/ 30201 w 98483"/>
                <a:gd name="connsiteY17" fmla="*/ 79371 h 93550"/>
                <a:gd name="connsiteX18" fmla="*/ 43450 w 98483"/>
                <a:gd name="connsiteY18" fmla="*/ 77911 h 93550"/>
                <a:gd name="connsiteX19" fmla="*/ 39798 w 98483"/>
                <a:gd name="connsiteY19" fmla="*/ 90221 h 93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98483" h="93550">
                  <a:moveTo>
                    <a:pt x="39798" y="90221"/>
                  </a:moveTo>
                  <a:cubicBezTo>
                    <a:pt x="37660" y="99923"/>
                    <a:pt x="56385" y="85422"/>
                    <a:pt x="59619" y="84535"/>
                  </a:cubicBezTo>
                  <a:cubicBezTo>
                    <a:pt x="62332" y="83805"/>
                    <a:pt x="65461" y="85109"/>
                    <a:pt x="68122" y="84431"/>
                  </a:cubicBezTo>
                  <a:cubicBezTo>
                    <a:pt x="73859" y="82918"/>
                    <a:pt x="73546" y="79632"/>
                    <a:pt x="76102" y="76450"/>
                  </a:cubicBezTo>
                  <a:cubicBezTo>
                    <a:pt x="80275" y="71130"/>
                    <a:pt x="88516" y="67374"/>
                    <a:pt x="94045" y="61741"/>
                  </a:cubicBezTo>
                  <a:cubicBezTo>
                    <a:pt x="107242" y="48232"/>
                    <a:pt x="87995" y="37434"/>
                    <a:pt x="75528" y="36548"/>
                  </a:cubicBezTo>
                  <a:cubicBezTo>
                    <a:pt x="67339" y="35974"/>
                    <a:pt x="64627" y="32740"/>
                    <a:pt x="67496" y="26481"/>
                  </a:cubicBezTo>
                  <a:cubicBezTo>
                    <a:pt x="67809" y="25750"/>
                    <a:pt x="68226" y="25020"/>
                    <a:pt x="68643" y="24238"/>
                  </a:cubicBezTo>
                  <a:cubicBezTo>
                    <a:pt x="71408" y="19595"/>
                    <a:pt x="87525" y="3739"/>
                    <a:pt x="78971" y="452"/>
                  </a:cubicBezTo>
                  <a:cubicBezTo>
                    <a:pt x="69947" y="-3094"/>
                    <a:pt x="53725" y="15214"/>
                    <a:pt x="47779" y="20430"/>
                  </a:cubicBezTo>
                  <a:cubicBezTo>
                    <a:pt x="38442" y="28724"/>
                    <a:pt x="29418" y="35817"/>
                    <a:pt x="18934" y="42337"/>
                  </a:cubicBezTo>
                  <a:cubicBezTo>
                    <a:pt x="15335" y="44632"/>
                    <a:pt x="10954" y="46302"/>
                    <a:pt x="7928" y="49483"/>
                  </a:cubicBezTo>
                  <a:cubicBezTo>
                    <a:pt x="3130" y="54439"/>
                    <a:pt x="5685" y="53030"/>
                    <a:pt x="6416" y="57620"/>
                  </a:cubicBezTo>
                  <a:cubicBezTo>
                    <a:pt x="6416" y="57829"/>
                    <a:pt x="9389" y="58716"/>
                    <a:pt x="9441" y="60541"/>
                  </a:cubicBezTo>
                  <a:cubicBezTo>
                    <a:pt x="9493" y="62941"/>
                    <a:pt x="5998" y="64088"/>
                    <a:pt x="4955" y="65653"/>
                  </a:cubicBezTo>
                  <a:cubicBezTo>
                    <a:pt x="2817" y="68574"/>
                    <a:pt x="261" y="71234"/>
                    <a:pt x="0" y="74886"/>
                  </a:cubicBezTo>
                  <a:cubicBezTo>
                    <a:pt x="7511" y="76033"/>
                    <a:pt x="15544" y="72486"/>
                    <a:pt x="22951" y="75199"/>
                  </a:cubicBezTo>
                  <a:cubicBezTo>
                    <a:pt x="25246" y="75929"/>
                    <a:pt x="26445" y="78902"/>
                    <a:pt x="30201" y="79371"/>
                  </a:cubicBezTo>
                  <a:cubicBezTo>
                    <a:pt x="34374" y="79945"/>
                    <a:pt x="39590" y="76294"/>
                    <a:pt x="43450" y="77911"/>
                  </a:cubicBezTo>
                  <a:cubicBezTo>
                    <a:pt x="53569" y="81979"/>
                    <a:pt x="40790" y="85631"/>
                    <a:pt x="39798" y="90221"/>
                  </a:cubicBezTo>
                  <a:close/>
                </a:path>
              </a:pathLst>
            </a:custGeom>
            <a:solidFill>
              <a:srgbClr val="CCCCCB"/>
            </a:solidFill>
            <a:ln w="521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0" name="Freeform 109">
              <a:extLst>
                <a:ext uri="{FF2B5EF4-FFF2-40B4-BE49-F238E27FC236}">
                  <a16:creationId xmlns:a16="http://schemas.microsoft.com/office/drawing/2014/main" id="{768D9483-D765-9DE0-92CF-27C39520B767}"/>
                </a:ext>
              </a:extLst>
            </p:cNvPr>
            <p:cNvSpPr/>
            <p:nvPr/>
          </p:nvSpPr>
          <p:spPr>
            <a:xfrm>
              <a:off x="5877183" y="1791621"/>
              <a:ext cx="22313" cy="16687"/>
            </a:xfrm>
            <a:custGeom>
              <a:avLst/>
              <a:gdLst>
                <a:gd name="connsiteX0" fmla="*/ 5470 w 22313"/>
                <a:gd name="connsiteY0" fmla="*/ 16298 h 16687"/>
                <a:gd name="connsiteX1" fmla="*/ 10999 w 22313"/>
                <a:gd name="connsiteY1" fmla="*/ 598 h 16687"/>
                <a:gd name="connsiteX2" fmla="*/ 10633 w 22313"/>
                <a:gd name="connsiteY2" fmla="*/ 702 h 16687"/>
                <a:gd name="connsiteX3" fmla="*/ 462 w 22313"/>
                <a:gd name="connsiteY3" fmla="*/ 6805 h 16687"/>
                <a:gd name="connsiteX4" fmla="*/ 5470 w 22313"/>
                <a:gd name="connsiteY4" fmla="*/ 16298 h 166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313" h="16687">
                  <a:moveTo>
                    <a:pt x="5470" y="16298"/>
                  </a:moveTo>
                  <a:cubicBezTo>
                    <a:pt x="17258" y="20001"/>
                    <a:pt x="33636" y="-4045"/>
                    <a:pt x="10999" y="598"/>
                  </a:cubicBezTo>
                  <a:cubicBezTo>
                    <a:pt x="10894" y="650"/>
                    <a:pt x="10790" y="650"/>
                    <a:pt x="10633" y="702"/>
                  </a:cubicBezTo>
                  <a:cubicBezTo>
                    <a:pt x="6148" y="1536"/>
                    <a:pt x="2183" y="1119"/>
                    <a:pt x="462" y="6805"/>
                  </a:cubicBezTo>
                  <a:cubicBezTo>
                    <a:pt x="-894" y="11447"/>
                    <a:pt x="723" y="14785"/>
                    <a:pt x="5470" y="16298"/>
                  </a:cubicBezTo>
                  <a:close/>
                </a:path>
              </a:pathLst>
            </a:custGeom>
            <a:solidFill>
              <a:srgbClr val="CCCCCB"/>
            </a:solidFill>
            <a:ln w="521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1" name="Freeform 110">
              <a:extLst>
                <a:ext uri="{FF2B5EF4-FFF2-40B4-BE49-F238E27FC236}">
                  <a16:creationId xmlns:a16="http://schemas.microsoft.com/office/drawing/2014/main" id="{EDBA42C7-E353-04F0-75E8-769661E8EACA}"/>
                </a:ext>
              </a:extLst>
            </p:cNvPr>
            <p:cNvSpPr/>
            <p:nvPr/>
          </p:nvSpPr>
          <p:spPr>
            <a:xfrm>
              <a:off x="5727339" y="1744845"/>
              <a:ext cx="25642" cy="24848"/>
            </a:xfrm>
            <a:custGeom>
              <a:avLst/>
              <a:gdLst>
                <a:gd name="connsiteX0" fmla="*/ 6656 w 25642"/>
                <a:gd name="connsiteY0" fmla="*/ 12 h 24848"/>
                <a:gd name="connsiteX1" fmla="*/ 83 w 25642"/>
                <a:gd name="connsiteY1" fmla="*/ 5332 h 24848"/>
                <a:gd name="connsiteX2" fmla="*/ 7386 w 25642"/>
                <a:gd name="connsiteY2" fmla="*/ 9609 h 24848"/>
                <a:gd name="connsiteX3" fmla="*/ 23295 w 25642"/>
                <a:gd name="connsiteY3" fmla="*/ 24736 h 24848"/>
                <a:gd name="connsiteX4" fmla="*/ 22825 w 25642"/>
                <a:gd name="connsiteY4" fmla="*/ 13469 h 24848"/>
                <a:gd name="connsiteX5" fmla="*/ 6656 w 25642"/>
                <a:gd name="connsiteY5" fmla="*/ 12 h 248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5642" h="24848">
                  <a:moveTo>
                    <a:pt x="6656" y="12"/>
                  </a:moveTo>
                  <a:cubicBezTo>
                    <a:pt x="3578" y="116"/>
                    <a:pt x="-647" y="1264"/>
                    <a:pt x="83" y="5332"/>
                  </a:cubicBezTo>
                  <a:cubicBezTo>
                    <a:pt x="709" y="8566"/>
                    <a:pt x="5143" y="8149"/>
                    <a:pt x="7386" y="9609"/>
                  </a:cubicBezTo>
                  <a:cubicBezTo>
                    <a:pt x="11350" y="12061"/>
                    <a:pt x="17714" y="26249"/>
                    <a:pt x="23295" y="24736"/>
                  </a:cubicBezTo>
                  <a:cubicBezTo>
                    <a:pt x="28093" y="23484"/>
                    <a:pt x="24286" y="16495"/>
                    <a:pt x="22825" y="13469"/>
                  </a:cubicBezTo>
                  <a:cubicBezTo>
                    <a:pt x="20009" y="7836"/>
                    <a:pt x="13854" y="-353"/>
                    <a:pt x="6656" y="12"/>
                  </a:cubicBezTo>
                  <a:close/>
                </a:path>
              </a:pathLst>
            </a:custGeom>
            <a:solidFill>
              <a:srgbClr val="CCCCCB"/>
            </a:solidFill>
            <a:ln w="521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2" name="Freeform 111">
              <a:extLst>
                <a:ext uri="{FF2B5EF4-FFF2-40B4-BE49-F238E27FC236}">
                  <a16:creationId xmlns:a16="http://schemas.microsoft.com/office/drawing/2014/main" id="{A07CB980-51DC-36AE-EBCB-77B97CDE9030}"/>
                </a:ext>
              </a:extLst>
            </p:cNvPr>
            <p:cNvSpPr/>
            <p:nvPr/>
          </p:nvSpPr>
          <p:spPr>
            <a:xfrm>
              <a:off x="6353971" y="2002649"/>
              <a:ext cx="1223527" cy="1467512"/>
            </a:xfrm>
            <a:custGeom>
              <a:avLst/>
              <a:gdLst>
                <a:gd name="connsiteX0" fmla="*/ 1211692 w 1223527"/>
                <a:gd name="connsiteY0" fmla="*/ 575837 h 1467512"/>
                <a:gd name="connsiteX1" fmla="*/ 1223115 w 1223527"/>
                <a:gd name="connsiteY1" fmla="*/ 549601 h 1467512"/>
                <a:gd name="connsiteX2" fmla="*/ 1222281 w 1223527"/>
                <a:gd name="connsiteY2" fmla="*/ 522738 h 1467512"/>
                <a:gd name="connsiteX3" fmla="*/ 1200060 w 1223527"/>
                <a:gd name="connsiteY3" fmla="*/ 526285 h 1467512"/>
                <a:gd name="connsiteX4" fmla="*/ 1173928 w 1223527"/>
                <a:gd name="connsiteY4" fmla="*/ 529936 h 1467512"/>
                <a:gd name="connsiteX5" fmla="*/ 1149100 w 1223527"/>
                <a:gd name="connsiteY5" fmla="*/ 535830 h 1467512"/>
                <a:gd name="connsiteX6" fmla="*/ 1134025 w 1223527"/>
                <a:gd name="connsiteY6" fmla="*/ 549340 h 1467512"/>
                <a:gd name="connsiteX7" fmla="*/ 1094852 w 1223527"/>
                <a:gd name="connsiteY7" fmla="*/ 534213 h 1467512"/>
                <a:gd name="connsiteX8" fmla="*/ 1085933 w 1223527"/>
                <a:gd name="connsiteY8" fmla="*/ 512515 h 1467512"/>
                <a:gd name="connsiteX9" fmla="*/ 1070128 w 1223527"/>
                <a:gd name="connsiteY9" fmla="*/ 492172 h 1467512"/>
                <a:gd name="connsiteX10" fmla="*/ 1027722 w 1223527"/>
                <a:gd name="connsiteY10" fmla="*/ 455347 h 1467512"/>
                <a:gd name="connsiteX11" fmla="*/ 1004146 w 1223527"/>
                <a:gd name="connsiteY11" fmla="*/ 429631 h 1467512"/>
                <a:gd name="connsiteX12" fmla="*/ 996843 w 1223527"/>
                <a:gd name="connsiteY12" fmla="*/ 398648 h 1467512"/>
                <a:gd name="connsiteX13" fmla="*/ 972797 w 1223527"/>
                <a:gd name="connsiteY13" fmla="*/ 362553 h 1467512"/>
                <a:gd name="connsiteX14" fmla="*/ 953967 w 1223527"/>
                <a:gd name="connsiteY14" fmla="*/ 305229 h 1467512"/>
                <a:gd name="connsiteX15" fmla="*/ 938528 w 1223527"/>
                <a:gd name="connsiteY15" fmla="*/ 285303 h 1467512"/>
                <a:gd name="connsiteX16" fmla="*/ 925644 w 1223527"/>
                <a:gd name="connsiteY16" fmla="*/ 256302 h 1467512"/>
                <a:gd name="connsiteX17" fmla="*/ 903319 w 1223527"/>
                <a:gd name="connsiteY17" fmla="*/ 196787 h 1467512"/>
                <a:gd name="connsiteX18" fmla="*/ 884280 w 1223527"/>
                <a:gd name="connsiteY18" fmla="*/ 168203 h 1467512"/>
                <a:gd name="connsiteX19" fmla="*/ 865398 w 1223527"/>
                <a:gd name="connsiteY19" fmla="*/ 139097 h 1467512"/>
                <a:gd name="connsiteX20" fmla="*/ 847925 w 1223527"/>
                <a:gd name="connsiteY20" fmla="*/ 123710 h 1467512"/>
                <a:gd name="connsiteX21" fmla="*/ 827269 w 1223527"/>
                <a:gd name="connsiteY21" fmla="*/ 131743 h 1467512"/>
                <a:gd name="connsiteX22" fmla="*/ 824505 w 1223527"/>
                <a:gd name="connsiteY22" fmla="*/ 132943 h 1467512"/>
                <a:gd name="connsiteX23" fmla="*/ 777612 w 1223527"/>
                <a:gd name="connsiteY23" fmla="*/ 114999 h 1467512"/>
                <a:gd name="connsiteX24" fmla="*/ 713768 w 1223527"/>
                <a:gd name="connsiteY24" fmla="*/ 99821 h 1467512"/>
                <a:gd name="connsiteX25" fmla="*/ 690608 w 1223527"/>
                <a:gd name="connsiteY25" fmla="*/ 95961 h 1467512"/>
                <a:gd name="connsiteX26" fmla="*/ 668127 w 1223527"/>
                <a:gd name="connsiteY26" fmla="*/ 109940 h 1467512"/>
                <a:gd name="connsiteX27" fmla="*/ 658113 w 1223527"/>
                <a:gd name="connsiteY27" fmla="*/ 130804 h 1467512"/>
                <a:gd name="connsiteX28" fmla="*/ 642151 w 1223527"/>
                <a:gd name="connsiteY28" fmla="*/ 150364 h 1467512"/>
                <a:gd name="connsiteX29" fmla="*/ 622591 w 1223527"/>
                <a:gd name="connsiteY29" fmla="*/ 130804 h 1467512"/>
                <a:gd name="connsiteX30" fmla="*/ 585401 w 1223527"/>
                <a:gd name="connsiteY30" fmla="*/ 125744 h 1467512"/>
                <a:gd name="connsiteX31" fmla="*/ 578255 w 1223527"/>
                <a:gd name="connsiteY31" fmla="*/ 104254 h 1467512"/>
                <a:gd name="connsiteX32" fmla="*/ 567040 w 1223527"/>
                <a:gd name="connsiteY32" fmla="*/ 105610 h 1467512"/>
                <a:gd name="connsiteX33" fmla="*/ 556347 w 1223527"/>
                <a:gd name="connsiteY33" fmla="*/ 101907 h 1467512"/>
                <a:gd name="connsiteX34" fmla="*/ 535327 w 1223527"/>
                <a:gd name="connsiteY34" fmla="*/ 92466 h 1467512"/>
                <a:gd name="connsiteX35" fmla="*/ 506847 w 1223527"/>
                <a:gd name="connsiteY35" fmla="*/ 81460 h 1467512"/>
                <a:gd name="connsiteX36" fmla="*/ 491042 w 1223527"/>
                <a:gd name="connsiteY36" fmla="*/ 65655 h 1467512"/>
                <a:gd name="connsiteX37" fmla="*/ 496154 w 1223527"/>
                <a:gd name="connsiteY37" fmla="*/ 45939 h 1467512"/>
                <a:gd name="connsiteX38" fmla="*/ 494641 w 1223527"/>
                <a:gd name="connsiteY38" fmla="*/ 10678 h 1467512"/>
                <a:gd name="connsiteX39" fmla="*/ 474873 w 1223527"/>
                <a:gd name="connsiteY39" fmla="*/ 5358 h 1467512"/>
                <a:gd name="connsiteX40" fmla="*/ 451609 w 1223527"/>
                <a:gd name="connsiteY40" fmla="*/ 403 h 1467512"/>
                <a:gd name="connsiteX41" fmla="*/ 408994 w 1223527"/>
                <a:gd name="connsiteY41" fmla="*/ 3324 h 1467512"/>
                <a:gd name="connsiteX42" fmla="*/ 385783 w 1223527"/>
                <a:gd name="connsiteY42" fmla="*/ 6088 h 1467512"/>
                <a:gd name="connsiteX43" fmla="*/ 366379 w 1223527"/>
                <a:gd name="connsiteY43" fmla="*/ 11878 h 1467512"/>
                <a:gd name="connsiteX44" fmla="*/ 349583 w 1223527"/>
                <a:gd name="connsiteY44" fmla="*/ 12712 h 1467512"/>
                <a:gd name="connsiteX45" fmla="*/ 325433 w 1223527"/>
                <a:gd name="connsiteY45" fmla="*/ 19076 h 1467512"/>
                <a:gd name="connsiteX46" fmla="*/ 293876 w 1223527"/>
                <a:gd name="connsiteY46" fmla="*/ 41714 h 1467512"/>
                <a:gd name="connsiteX47" fmla="*/ 273950 w 1223527"/>
                <a:gd name="connsiteY47" fmla="*/ 62578 h 1467512"/>
                <a:gd name="connsiteX48" fmla="*/ 237908 w 1223527"/>
                <a:gd name="connsiteY48" fmla="*/ 93770 h 1467512"/>
                <a:gd name="connsiteX49" fmla="*/ 202386 w 1223527"/>
                <a:gd name="connsiteY49" fmla="*/ 112652 h 1467512"/>
                <a:gd name="connsiteX50" fmla="*/ 190807 w 1223527"/>
                <a:gd name="connsiteY50" fmla="*/ 126475 h 1467512"/>
                <a:gd name="connsiteX51" fmla="*/ 175732 w 1223527"/>
                <a:gd name="connsiteY51" fmla="*/ 134768 h 1467512"/>
                <a:gd name="connsiteX52" fmla="*/ 148452 w 1223527"/>
                <a:gd name="connsiteY52" fmla="*/ 158553 h 1467512"/>
                <a:gd name="connsiteX53" fmla="*/ 101508 w 1223527"/>
                <a:gd name="connsiteY53" fmla="*/ 184477 h 1467512"/>
                <a:gd name="connsiteX54" fmla="*/ 70316 w 1223527"/>
                <a:gd name="connsiteY54" fmla="*/ 208054 h 1467512"/>
                <a:gd name="connsiteX55" fmla="*/ 51329 w 1223527"/>
                <a:gd name="connsiteY55" fmla="*/ 237577 h 1467512"/>
                <a:gd name="connsiteX56" fmla="*/ 32708 w 1223527"/>
                <a:gd name="connsiteY56" fmla="*/ 260527 h 1467512"/>
                <a:gd name="connsiteX57" fmla="*/ 20190 w 1223527"/>
                <a:gd name="connsiteY57" fmla="*/ 291198 h 1467512"/>
                <a:gd name="connsiteX58" fmla="*/ 17529 w 1223527"/>
                <a:gd name="connsiteY58" fmla="*/ 313731 h 1467512"/>
                <a:gd name="connsiteX59" fmla="*/ 21702 w 1223527"/>
                <a:gd name="connsiteY59" fmla="*/ 335325 h 1467512"/>
                <a:gd name="connsiteX60" fmla="*/ 21911 w 1223527"/>
                <a:gd name="connsiteY60" fmla="*/ 356711 h 1467512"/>
                <a:gd name="connsiteX61" fmla="*/ 27492 w 1223527"/>
                <a:gd name="connsiteY61" fmla="*/ 392702 h 1467512"/>
                <a:gd name="connsiteX62" fmla="*/ 21702 w 1223527"/>
                <a:gd name="connsiteY62" fmla="*/ 418052 h 1467512"/>
                <a:gd name="connsiteX63" fmla="*/ 6471 w 1223527"/>
                <a:gd name="connsiteY63" fmla="*/ 449505 h 1467512"/>
                <a:gd name="connsiteX64" fmla="*/ 473 w 1223527"/>
                <a:gd name="connsiteY64" fmla="*/ 479236 h 1467512"/>
                <a:gd name="connsiteX65" fmla="*/ 15182 w 1223527"/>
                <a:gd name="connsiteY65" fmla="*/ 509594 h 1467512"/>
                <a:gd name="connsiteX66" fmla="*/ 28066 w 1223527"/>
                <a:gd name="connsiteY66" fmla="*/ 532075 h 1467512"/>
                <a:gd name="connsiteX67" fmla="*/ 51955 w 1223527"/>
                <a:gd name="connsiteY67" fmla="*/ 552991 h 1467512"/>
                <a:gd name="connsiteX68" fmla="*/ 60092 w 1223527"/>
                <a:gd name="connsiteY68" fmla="*/ 576568 h 1467512"/>
                <a:gd name="connsiteX69" fmla="*/ 83304 w 1223527"/>
                <a:gd name="connsiteY69" fmla="*/ 591590 h 1467512"/>
                <a:gd name="connsiteX70" fmla="*/ 92693 w 1223527"/>
                <a:gd name="connsiteY70" fmla="*/ 623408 h 1467512"/>
                <a:gd name="connsiteX71" fmla="*/ 123363 w 1223527"/>
                <a:gd name="connsiteY71" fmla="*/ 646932 h 1467512"/>
                <a:gd name="connsiteX72" fmla="*/ 148452 w 1223527"/>
                <a:gd name="connsiteY72" fmla="*/ 666440 h 1467512"/>
                <a:gd name="connsiteX73" fmla="*/ 174011 w 1223527"/>
                <a:gd name="connsiteY73" fmla="*/ 672126 h 1467512"/>
                <a:gd name="connsiteX74" fmla="*/ 202073 w 1223527"/>
                <a:gd name="connsiteY74" fmla="*/ 663467 h 1467512"/>
                <a:gd name="connsiteX75" fmla="*/ 224189 w 1223527"/>
                <a:gd name="connsiteY75" fmla="*/ 655226 h 1467512"/>
                <a:gd name="connsiteX76" fmla="*/ 253973 w 1223527"/>
                <a:gd name="connsiteY76" fmla="*/ 667953 h 1467512"/>
                <a:gd name="connsiteX77" fmla="*/ 277654 w 1223527"/>
                <a:gd name="connsiteY77" fmla="*/ 656060 h 1467512"/>
                <a:gd name="connsiteX78" fmla="*/ 301022 w 1223527"/>
                <a:gd name="connsiteY78" fmla="*/ 648967 h 1467512"/>
                <a:gd name="connsiteX79" fmla="*/ 314479 w 1223527"/>
                <a:gd name="connsiteY79" fmla="*/ 641142 h 1467512"/>
                <a:gd name="connsiteX80" fmla="*/ 326111 w 1223527"/>
                <a:gd name="connsiteY80" fmla="*/ 637283 h 1467512"/>
                <a:gd name="connsiteX81" fmla="*/ 349531 w 1223527"/>
                <a:gd name="connsiteY81" fmla="*/ 622730 h 1467512"/>
                <a:gd name="connsiteX82" fmla="*/ 360380 w 1223527"/>
                <a:gd name="connsiteY82" fmla="*/ 624243 h 1467512"/>
                <a:gd name="connsiteX83" fmla="*/ 372899 w 1223527"/>
                <a:gd name="connsiteY83" fmla="*/ 623512 h 1467512"/>
                <a:gd name="connsiteX84" fmla="*/ 414106 w 1223527"/>
                <a:gd name="connsiteY84" fmla="*/ 665032 h 1467512"/>
                <a:gd name="connsiteX85" fmla="*/ 462876 w 1223527"/>
                <a:gd name="connsiteY85" fmla="*/ 667796 h 1467512"/>
                <a:gd name="connsiteX86" fmla="*/ 477950 w 1223527"/>
                <a:gd name="connsiteY86" fmla="*/ 685166 h 1467512"/>
                <a:gd name="connsiteX87" fmla="*/ 477272 w 1223527"/>
                <a:gd name="connsiteY87" fmla="*/ 722408 h 1467512"/>
                <a:gd name="connsiteX88" fmla="*/ 471430 w 1223527"/>
                <a:gd name="connsiteY88" fmla="*/ 756887 h 1467512"/>
                <a:gd name="connsiteX89" fmla="*/ 474142 w 1223527"/>
                <a:gd name="connsiteY89" fmla="*/ 786566 h 1467512"/>
                <a:gd name="connsiteX90" fmla="*/ 486452 w 1223527"/>
                <a:gd name="connsiteY90" fmla="*/ 815619 h 1467512"/>
                <a:gd name="connsiteX91" fmla="*/ 500275 w 1223527"/>
                <a:gd name="connsiteY91" fmla="*/ 828138 h 1467512"/>
                <a:gd name="connsiteX92" fmla="*/ 507890 w 1223527"/>
                <a:gd name="connsiteY92" fmla="*/ 840500 h 1467512"/>
                <a:gd name="connsiteX93" fmla="*/ 516966 w 1223527"/>
                <a:gd name="connsiteY93" fmla="*/ 860947 h 1467512"/>
                <a:gd name="connsiteX94" fmla="*/ 535118 w 1223527"/>
                <a:gd name="connsiteY94" fmla="*/ 921766 h 1467512"/>
                <a:gd name="connsiteX95" fmla="*/ 537413 w 1223527"/>
                <a:gd name="connsiteY95" fmla="*/ 951602 h 1467512"/>
                <a:gd name="connsiteX96" fmla="*/ 545759 w 1223527"/>
                <a:gd name="connsiteY96" fmla="*/ 972675 h 1467512"/>
                <a:gd name="connsiteX97" fmla="*/ 552644 w 1223527"/>
                <a:gd name="connsiteY97" fmla="*/ 991452 h 1467512"/>
                <a:gd name="connsiteX98" fmla="*/ 549619 w 1223527"/>
                <a:gd name="connsiteY98" fmla="*/ 1017689 h 1467512"/>
                <a:gd name="connsiteX99" fmla="*/ 532354 w 1223527"/>
                <a:gd name="connsiteY99" fmla="*/ 1049820 h 1467512"/>
                <a:gd name="connsiteX100" fmla="*/ 514932 w 1223527"/>
                <a:gd name="connsiteY100" fmla="*/ 1087115 h 1467512"/>
                <a:gd name="connsiteX101" fmla="*/ 541064 w 1223527"/>
                <a:gd name="connsiteY101" fmla="*/ 1158210 h 1467512"/>
                <a:gd name="connsiteX102" fmla="*/ 551236 w 1223527"/>
                <a:gd name="connsiteY102" fmla="*/ 1196183 h 1467512"/>
                <a:gd name="connsiteX103" fmla="*/ 553583 w 1223527"/>
                <a:gd name="connsiteY103" fmla="*/ 1217725 h 1467512"/>
                <a:gd name="connsiteX104" fmla="*/ 560625 w 1223527"/>
                <a:gd name="connsiteY104" fmla="*/ 1235616 h 1467512"/>
                <a:gd name="connsiteX105" fmla="*/ 568605 w 1223527"/>
                <a:gd name="connsiteY105" fmla="*/ 1272024 h 1467512"/>
                <a:gd name="connsiteX106" fmla="*/ 588426 w 1223527"/>
                <a:gd name="connsiteY106" fmla="*/ 1320012 h 1467512"/>
                <a:gd name="connsiteX107" fmla="*/ 606943 w 1223527"/>
                <a:gd name="connsiteY107" fmla="*/ 1373528 h 1467512"/>
                <a:gd name="connsiteX108" fmla="*/ 623061 w 1223527"/>
                <a:gd name="connsiteY108" fmla="*/ 1397626 h 1467512"/>
                <a:gd name="connsiteX109" fmla="*/ 623635 w 1223527"/>
                <a:gd name="connsiteY109" fmla="*/ 1413066 h 1467512"/>
                <a:gd name="connsiteX110" fmla="*/ 628746 w 1223527"/>
                <a:gd name="connsiteY110" fmla="*/ 1425950 h 1467512"/>
                <a:gd name="connsiteX111" fmla="*/ 629111 w 1223527"/>
                <a:gd name="connsiteY111" fmla="*/ 1449683 h 1467512"/>
                <a:gd name="connsiteX112" fmla="*/ 651436 w 1223527"/>
                <a:gd name="connsiteY112" fmla="*/ 1467261 h 1467512"/>
                <a:gd name="connsiteX113" fmla="*/ 672665 w 1223527"/>
                <a:gd name="connsiteY113" fmla="*/ 1460741 h 1467512"/>
                <a:gd name="connsiteX114" fmla="*/ 692173 w 1223527"/>
                <a:gd name="connsiteY114" fmla="*/ 1457820 h 1467512"/>
                <a:gd name="connsiteX115" fmla="*/ 731085 w 1223527"/>
                <a:gd name="connsiteY115" fmla="*/ 1454221 h 1467512"/>
                <a:gd name="connsiteX116" fmla="*/ 754192 w 1223527"/>
                <a:gd name="connsiteY116" fmla="*/ 1456568 h 1467512"/>
                <a:gd name="connsiteX117" fmla="*/ 802597 w 1223527"/>
                <a:gd name="connsiteY117" fmla="*/ 1431114 h 1467512"/>
                <a:gd name="connsiteX118" fmla="*/ 811673 w 1223527"/>
                <a:gd name="connsiteY118" fmla="*/ 1420890 h 1467512"/>
                <a:gd name="connsiteX119" fmla="*/ 820697 w 1223527"/>
                <a:gd name="connsiteY119" fmla="*/ 1401903 h 1467512"/>
                <a:gd name="connsiteX120" fmla="*/ 843908 w 1223527"/>
                <a:gd name="connsiteY120" fmla="*/ 1379422 h 1467512"/>
                <a:gd name="connsiteX121" fmla="*/ 858200 w 1223527"/>
                <a:gd name="connsiteY121" fmla="*/ 1353342 h 1467512"/>
                <a:gd name="connsiteX122" fmla="*/ 873222 w 1223527"/>
                <a:gd name="connsiteY122" fmla="*/ 1326323 h 1467512"/>
                <a:gd name="connsiteX123" fmla="*/ 875361 w 1223527"/>
                <a:gd name="connsiteY123" fmla="*/ 1297687 h 1467512"/>
                <a:gd name="connsiteX124" fmla="*/ 896277 w 1223527"/>
                <a:gd name="connsiteY124" fmla="*/ 1285220 h 1467512"/>
                <a:gd name="connsiteX125" fmla="*/ 934250 w 1223527"/>
                <a:gd name="connsiteY125" fmla="*/ 1238746 h 1467512"/>
                <a:gd name="connsiteX126" fmla="*/ 929243 w 1223527"/>
                <a:gd name="connsiteY126" fmla="*/ 1204685 h 1467512"/>
                <a:gd name="connsiteX127" fmla="*/ 926374 w 1223527"/>
                <a:gd name="connsiteY127" fmla="*/ 1180013 h 1467512"/>
                <a:gd name="connsiteX128" fmla="*/ 935033 w 1223527"/>
                <a:gd name="connsiteY128" fmla="*/ 1161183 h 1467512"/>
                <a:gd name="connsiteX129" fmla="*/ 967737 w 1223527"/>
                <a:gd name="connsiteY129" fmla="*/ 1133694 h 1467512"/>
                <a:gd name="connsiteX130" fmla="*/ 978639 w 1223527"/>
                <a:gd name="connsiteY130" fmla="*/ 1129365 h 1467512"/>
                <a:gd name="connsiteX131" fmla="*/ 1006858 w 1223527"/>
                <a:gd name="connsiteY131" fmla="*/ 1102554 h 1467512"/>
                <a:gd name="connsiteX132" fmla="*/ 1026679 w 1223527"/>
                <a:gd name="connsiteY132" fmla="*/ 1082785 h 1467512"/>
                <a:gd name="connsiteX133" fmla="*/ 1027200 w 1223527"/>
                <a:gd name="connsiteY133" fmla="*/ 1069589 h 1467512"/>
                <a:gd name="connsiteX134" fmla="*/ 1030695 w 1223527"/>
                <a:gd name="connsiteY134" fmla="*/ 1049611 h 1467512"/>
                <a:gd name="connsiteX135" fmla="*/ 1034503 w 1223527"/>
                <a:gd name="connsiteY135" fmla="*/ 1006735 h 1467512"/>
                <a:gd name="connsiteX136" fmla="*/ 1021202 w 1223527"/>
                <a:gd name="connsiteY136" fmla="*/ 970171 h 1467512"/>
                <a:gd name="connsiteX137" fmla="*/ 1016351 w 1223527"/>
                <a:gd name="connsiteY137" fmla="*/ 933137 h 1467512"/>
                <a:gd name="connsiteX138" fmla="*/ 1011448 w 1223527"/>
                <a:gd name="connsiteY138" fmla="*/ 906483 h 1467512"/>
                <a:gd name="connsiteX139" fmla="*/ 1003050 w 1223527"/>
                <a:gd name="connsiteY139" fmla="*/ 890574 h 1467512"/>
                <a:gd name="connsiteX140" fmla="*/ 1007275 w 1223527"/>
                <a:gd name="connsiteY140" fmla="*/ 877169 h 1467512"/>
                <a:gd name="connsiteX141" fmla="*/ 1023758 w 1223527"/>
                <a:gd name="connsiteY141" fmla="*/ 837579 h 1467512"/>
                <a:gd name="connsiteX142" fmla="*/ 1031582 w 1223527"/>
                <a:gd name="connsiteY142" fmla="*/ 817445 h 1467512"/>
                <a:gd name="connsiteX143" fmla="*/ 1040971 w 1223527"/>
                <a:gd name="connsiteY143" fmla="*/ 800754 h 1467512"/>
                <a:gd name="connsiteX144" fmla="*/ 1077796 w 1223527"/>
                <a:gd name="connsiteY144" fmla="*/ 769614 h 1467512"/>
                <a:gd name="connsiteX145" fmla="*/ 1107736 w 1223527"/>
                <a:gd name="connsiteY145" fmla="*/ 729502 h 1467512"/>
                <a:gd name="connsiteX146" fmla="*/ 1162296 w 1223527"/>
                <a:gd name="connsiteY146" fmla="*/ 678750 h 1467512"/>
                <a:gd name="connsiteX147" fmla="*/ 1176745 w 1223527"/>
                <a:gd name="connsiteY147" fmla="*/ 653974 h 1467512"/>
                <a:gd name="connsiteX148" fmla="*/ 1186759 w 1223527"/>
                <a:gd name="connsiteY148" fmla="*/ 628885 h 1467512"/>
                <a:gd name="connsiteX149" fmla="*/ 1196774 w 1223527"/>
                <a:gd name="connsiteY149" fmla="*/ 614175 h 1467512"/>
                <a:gd name="connsiteX150" fmla="*/ 1201416 w 1223527"/>
                <a:gd name="connsiteY150" fmla="*/ 599414 h 1467512"/>
                <a:gd name="connsiteX151" fmla="*/ 1211692 w 1223527"/>
                <a:gd name="connsiteY151" fmla="*/ 575837 h 1467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</a:cxnLst>
              <a:rect l="l" t="t" r="r" b="b"/>
              <a:pathLst>
                <a:path w="1223527" h="1467512">
                  <a:moveTo>
                    <a:pt x="1211692" y="575837"/>
                  </a:moveTo>
                  <a:cubicBezTo>
                    <a:pt x="1214092" y="566501"/>
                    <a:pt x="1221811" y="558312"/>
                    <a:pt x="1223115" y="549601"/>
                  </a:cubicBezTo>
                  <a:cubicBezTo>
                    <a:pt x="1224263" y="541933"/>
                    <a:pt x="1222698" y="530719"/>
                    <a:pt x="1222281" y="522738"/>
                  </a:cubicBezTo>
                  <a:cubicBezTo>
                    <a:pt x="1215082" y="521643"/>
                    <a:pt x="1206998" y="524877"/>
                    <a:pt x="1200060" y="526285"/>
                  </a:cubicBezTo>
                  <a:cubicBezTo>
                    <a:pt x="1191610" y="527954"/>
                    <a:pt x="1182534" y="528632"/>
                    <a:pt x="1173928" y="529936"/>
                  </a:cubicBezTo>
                  <a:cubicBezTo>
                    <a:pt x="1165687" y="531136"/>
                    <a:pt x="1156350" y="530614"/>
                    <a:pt x="1149100" y="535830"/>
                  </a:cubicBezTo>
                  <a:cubicBezTo>
                    <a:pt x="1143258" y="540003"/>
                    <a:pt x="1141588" y="546836"/>
                    <a:pt x="1134025" y="549340"/>
                  </a:cubicBezTo>
                  <a:cubicBezTo>
                    <a:pt x="1118481" y="554399"/>
                    <a:pt x="1102207" y="548192"/>
                    <a:pt x="1094852" y="534213"/>
                  </a:cubicBezTo>
                  <a:cubicBezTo>
                    <a:pt x="1091253" y="527485"/>
                    <a:pt x="1090315" y="518565"/>
                    <a:pt x="1085933" y="512515"/>
                  </a:cubicBezTo>
                  <a:cubicBezTo>
                    <a:pt x="1080404" y="504691"/>
                    <a:pt x="1073728" y="501717"/>
                    <a:pt x="1070128" y="492172"/>
                  </a:cubicBezTo>
                  <a:cubicBezTo>
                    <a:pt x="1063713" y="475220"/>
                    <a:pt x="1044048" y="462806"/>
                    <a:pt x="1027722" y="455347"/>
                  </a:cubicBezTo>
                  <a:cubicBezTo>
                    <a:pt x="1015516" y="449818"/>
                    <a:pt x="1007067" y="443611"/>
                    <a:pt x="1004146" y="429631"/>
                  </a:cubicBezTo>
                  <a:cubicBezTo>
                    <a:pt x="1001850" y="418261"/>
                    <a:pt x="1003415" y="408872"/>
                    <a:pt x="996843" y="398648"/>
                  </a:cubicBezTo>
                  <a:cubicBezTo>
                    <a:pt x="989332" y="386599"/>
                    <a:pt x="973475" y="377314"/>
                    <a:pt x="972797" y="362553"/>
                  </a:cubicBezTo>
                  <a:cubicBezTo>
                    <a:pt x="971754" y="342106"/>
                    <a:pt x="969094" y="320825"/>
                    <a:pt x="953967" y="305229"/>
                  </a:cubicBezTo>
                  <a:cubicBezTo>
                    <a:pt x="947395" y="298448"/>
                    <a:pt x="942700" y="294327"/>
                    <a:pt x="938528" y="285303"/>
                  </a:cubicBezTo>
                  <a:cubicBezTo>
                    <a:pt x="934094" y="275706"/>
                    <a:pt x="930495" y="265795"/>
                    <a:pt x="925644" y="256302"/>
                  </a:cubicBezTo>
                  <a:cubicBezTo>
                    <a:pt x="915629" y="236638"/>
                    <a:pt x="909787" y="217547"/>
                    <a:pt x="903319" y="196787"/>
                  </a:cubicBezTo>
                  <a:cubicBezTo>
                    <a:pt x="900137" y="186616"/>
                    <a:pt x="890905" y="176444"/>
                    <a:pt x="884280" y="168203"/>
                  </a:cubicBezTo>
                  <a:cubicBezTo>
                    <a:pt x="876822" y="158866"/>
                    <a:pt x="871918" y="148851"/>
                    <a:pt x="865398" y="139097"/>
                  </a:cubicBezTo>
                  <a:cubicBezTo>
                    <a:pt x="861226" y="132943"/>
                    <a:pt x="856062" y="124492"/>
                    <a:pt x="847925" y="123710"/>
                  </a:cubicBezTo>
                  <a:cubicBezTo>
                    <a:pt x="840466" y="122980"/>
                    <a:pt x="833946" y="128665"/>
                    <a:pt x="827269" y="131743"/>
                  </a:cubicBezTo>
                  <a:cubicBezTo>
                    <a:pt x="826382" y="132212"/>
                    <a:pt x="825444" y="132630"/>
                    <a:pt x="824505" y="132943"/>
                  </a:cubicBezTo>
                  <a:cubicBezTo>
                    <a:pt x="808022" y="138263"/>
                    <a:pt x="789713" y="124806"/>
                    <a:pt x="777612" y="114999"/>
                  </a:cubicBezTo>
                  <a:cubicBezTo>
                    <a:pt x="759356" y="100081"/>
                    <a:pt x="736353" y="99821"/>
                    <a:pt x="713768" y="99821"/>
                  </a:cubicBezTo>
                  <a:cubicBezTo>
                    <a:pt x="704066" y="99821"/>
                    <a:pt x="699684" y="94970"/>
                    <a:pt x="690608" y="95961"/>
                  </a:cubicBezTo>
                  <a:cubicBezTo>
                    <a:pt x="678925" y="97317"/>
                    <a:pt x="677099" y="103785"/>
                    <a:pt x="668127" y="109940"/>
                  </a:cubicBezTo>
                  <a:cubicBezTo>
                    <a:pt x="659208" y="116042"/>
                    <a:pt x="657122" y="119433"/>
                    <a:pt x="658113" y="130804"/>
                  </a:cubicBezTo>
                  <a:cubicBezTo>
                    <a:pt x="659260" y="144470"/>
                    <a:pt x="659417" y="154068"/>
                    <a:pt x="642151" y="150364"/>
                  </a:cubicBezTo>
                  <a:cubicBezTo>
                    <a:pt x="630885" y="148017"/>
                    <a:pt x="630468" y="137376"/>
                    <a:pt x="622591" y="130804"/>
                  </a:cubicBezTo>
                  <a:cubicBezTo>
                    <a:pt x="612055" y="122041"/>
                    <a:pt x="597398" y="129865"/>
                    <a:pt x="585401" y="125744"/>
                  </a:cubicBezTo>
                  <a:cubicBezTo>
                    <a:pt x="586809" y="118233"/>
                    <a:pt x="587539" y="107227"/>
                    <a:pt x="578255" y="104254"/>
                  </a:cubicBezTo>
                  <a:cubicBezTo>
                    <a:pt x="574134" y="103002"/>
                    <a:pt x="570587" y="105976"/>
                    <a:pt x="567040" y="105610"/>
                  </a:cubicBezTo>
                  <a:cubicBezTo>
                    <a:pt x="563650" y="105297"/>
                    <a:pt x="559477" y="103263"/>
                    <a:pt x="556347" y="101907"/>
                  </a:cubicBezTo>
                  <a:cubicBezTo>
                    <a:pt x="549149" y="98986"/>
                    <a:pt x="543620" y="93353"/>
                    <a:pt x="535327" y="92466"/>
                  </a:cubicBezTo>
                  <a:cubicBezTo>
                    <a:pt x="522965" y="91110"/>
                    <a:pt x="517436" y="87667"/>
                    <a:pt x="506847" y="81460"/>
                  </a:cubicBezTo>
                  <a:cubicBezTo>
                    <a:pt x="501110" y="78070"/>
                    <a:pt x="491877" y="73010"/>
                    <a:pt x="491042" y="65655"/>
                  </a:cubicBezTo>
                  <a:cubicBezTo>
                    <a:pt x="490365" y="60231"/>
                    <a:pt x="494068" y="50894"/>
                    <a:pt x="496154" y="45939"/>
                  </a:cubicBezTo>
                  <a:cubicBezTo>
                    <a:pt x="501057" y="34411"/>
                    <a:pt x="506482" y="20224"/>
                    <a:pt x="494641" y="10678"/>
                  </a:cubicBezTo>
                  <a:cubicBezTo>
                    <a:pt x="489269" y="6349"/>
                    <a:pt x="481497" y="6871"/>
                    <a:pt x="474873" y="5358"/>
                  </a:cubicBezTo>
                  <a:cubicBezTo>
                    <a:pt x="466683" y="3428"/>
                    <a:pt x="460216" y="1237"/>
                    <a:pt x="451609" y="403"/>
                  </a:cubicBezTo>
                  <a:cubicBezTo>
                    <a:pt x="437369" y="-954"/>
                    <a:pt x="423130" y="1394"/>
                    <a:pt x="408994" y="3324"/>
                  </a:cubicBezTo>
                  <a:cubicBezTo>
                    <a:pt x="401274" y="4367"/>
                    <a:pt x="393607" y="4523"/>
                    <a:pt x="385783" y="6088"/>
                  </a:cubicBezTo>
                  <a:cubicBezTo>
                    <a:pt x="379054" y="7392"/>
                    <a:pt x="373003" y="10626"/>
                    <a:pt x="366379" y="11878"/>
                  </a:cubicBezTo>
                  <a:cubicBezTo>
                    <a:pt x="361267" y="12869"/>
                    <a:pt x="354799" y="12400"/>
                    <a:pt x="349583" y="12712"/>
                  </a:cubicBezTo>
                  <a:cubicBezTo>
                    <a:pt x="340299" y="13286"/>
                    <a:pt x="334248" y="16103"/>
                    <a:pt x="325433" y="19076"/>
                  </a:cubicBezTo>
                  <a:cubicBezTo>
                    <a:pt x="311610" y="23823"/>
                    <a:pt x="304360" y="31960"/>
                    <a:pt x="293876" y="41714"/>
                  </a:cubicBezTo>
                  <a:cubicBezTo>
                    <a:pt x="286678" y="48390"/>
                    <a:pt x="278123" y="53398"/>
                    <a:pt x="273950" y="62578"/>
                  </a:cubicBezTo>
                  <a:cubicBezTo>
                    <a:pt x="267013" y="77809"/>
                    <a:pt x="251834" y="85685"/>
                    <a:pt x="237908" y="93770"/>
                  </a:cubicBezTo>
                  <a:cubicBezTo>
                    <a:pt x="226432" y="100342"/>
                    <a:pt x="213340" y="105245"/>
                    <a:pt x="202386" y="112652"/>
                  </a:cubicBezTo>
                  <a:cubicBezTo>
                    <a:pt x="195501" y="117242"/>
                    <a:pt x="195449" y="120163"/>
                    <a:pt x="190807" y="126475"/>
                  </a:cubicBezTo>
                  <a:cubicBezTo>
                    <a:pt x="186790" y="132056"/>
                    <a:pt x="181574" y="132212"/>
                    <a:pt x="175732" y="134768"/>
                  </a:cubicBezTo>
                  <a:cubicBezTo>
                    <a:pt x="164257" y="139828"/>
                    <a:pt x="158936" y="152503"/>
                    <a:pt x="148452" y="158553"/>
                  </a:cubicBezTo>
                  <a:cubicBezTo>
                    <a:pt x="132908" y="167473"/>
                    <a:pt x="117208" y="175558"/>
                    <a:pt x="101508" y="184477"/>
                  </a:cubicBezTo>
                  <a:cubicBezTo>
                    <a:pt x="89876" y="191049"/>
                    <a:pt x="76471" y="195587"/>
                    <a:pt x="70316" y="208054"/>
                  </a:cubicBezTo>
                  <a:cubicBezTo>
                    <a:pt x="64735" y="219320"/>
                    <a:pt x="60249" y="228188"/>
                    <a:pt x="51329" y="237577"/>
                  </a:cubicBezTo>
                  <a:cubicBezTo>
                    <a:pt x="44496" y="244775"/>
                    <a:pt x="38237" y="252286"/>
                    <a:pt x="32708" y="260527"/>
                  </a:cubicBezTo>
                  <a:cubicBezTo>
                    <a:pt x="26136" y="270281"/>
                    <a:pt x="24258" y="280192"/>
                    <a:pt x="20190" y="291198"/>
                  </a:cubicBezTo>
                  <a:cubicBezTo>
                    <a:pt x="17425" y="298709"/>
                    <a:pt x="15286" y="305802"/>
                    <a:pt x="17529" y="313731"/>
                  </a:cubicBezTo>
                  <a:cubicBezTo>
                    <a:pt x="19876" y="322129"/>
                    <a:pt x="23371" y="326301"/>
                    <a:pt x="21702" y="335325"/>
                  </a:cubicBezTo>
                  <a:cubicBezTo>
                    <a:pt x="20137" y="344088"/>
                    <a:pt x="19303" y="348522"/>
                    <a:pt x="21911" y="356711"/>
                  </a:cubicBezTo>
                  <a:cubicBezTo>
                    <a:pt x="25875" y="369125"/>
                    <a:pt x="25927" y="379818"/>
                    <a:pt x="27492" y="392702"/>
                  </a:cubicBezTo>
                  <a:cubicBezTo>
                    <a:pt x="28848" y="403656"/>
                    <a:pt x="30517" y="410332"/>
                    <a:pt x="21702" y="418052"/>
                  </a:cubicBezTo>
                  <a:cubicBezTo>
                    <a:pt x="10227" y="428223"/>
                    <a:pt x="9653" y="435421"/>
                    <a:pt x="6471" y="449505"/>
                  </a:cubicBezTo>
                  <a:cubicBezTo>
                    <a:pt x="4593" y="457694"/>
                    <a:pt x="-1770" y="471099"/>
                    <a:pt x="473" y="479236"/>
                  </a:cubicBezTo>
                  <a:cubicBezTo>
                    <a:pt x="3342" y="489773"/>
                    <a:pt x="12313" y="498849"/>
                    <a:pt x="15182" y="509594"/>
                  </a:cubicBezTo>
                  <a:cubicBezTo>
                    <a:pt x="17790" y="519661"/>
                    <a:pt x="18781" y="526389"/>
                    <a:pt x="28066" y="532075"/>
                  </a:cubicBezTo>
                  <a:cubicBezTo>
                    <a:pt x="38133" y="538230"/>
                    <a:pt x="47104" y="541359"/>
                    <a:pt x="51955" y="552991"/>
                  </a:cubicBezTo>
                  <a:cubicBezTo>
                    <a:pt x="55346" y="561024"/>
                    <a:pt x="53259" y="570830"/>
                    <a:pt x="60092" y="576568"/>
                  </a:cubicBezTo>
                  <a:cubicBezTo>
                    <a:pt x="67291" y="582671"/>
                    <a:pt x="77201" y="583975"/>
                    <a:pt x="83304" y="591590"/>
                  </a:cubicBezTo>
                  <a:cubicBezTo>
                    <a:pt x="90763" y="601031"/>
                    <a:pt x="87842" y="613132"/>
                    <a:pt x="92693" y="623408"/>
                  </a:cubicBezTo>
                  <a:cubicBezTo>
                    <a:pt x="98587" y="635979"/>
                    <a:pt x="111105" y="642916"/>
                    <a:pt x="123363" y="646932"/>
                  </a:cubicBezTo>
                  <a:cubicBezTo>
                    <a:pt x="135569" y="650896"/>
                    <a:pt x="140054" y="656791"/>
                    <a:pt x="148452" y="666440"/>
                  </a:cubicBezTo>
                  <a:cubicBezTo>
                    <a:pt x="156954" y="676142"/>
                    <a:pt x="162379" y="676090"/>
                    <a:pt x="174011" y="672126"/>
                  </a:cubicBezTo>
                  <a:cubicBezTo>
                    <a:pt x="184026" y="668683"/>
                    <a:pt x="193519" y="669883"/>
                    <a:pt x="202073" y="663467"/>
                  </a:cubicBezTo>
                  <a:cubicBezTo>
                    <a:pt x="209271" y="658147"/>
                    <a:pt x="214852" y="652148"/>
                    <a:pt x="224189" y="655226"/>
                  </a:cubicBezTo>
                  <a:cubicBezTo>
                    <a:pt x="234778" y="658825"/>
                    <a:pt x="242237" y="667014"/>
                    <a:pt x="253973" y="667953"/>
                  </a:cubicBezTo>
                  <a:cubicBezTo>
                    <a:pt x="263831" y="668683"/>
                    <a:pt x="271394" y="663311"/>
                    <a:pt x="277654" y="656060"/>
                  </a:cubicBezTo>
                  <a:cubicBezTo>
                    <a:pt x="285426" y="647089"/>
                    <a:pt x="291059" y="654287"/>
                    <a:pt x="301022" y="648967"/>
                  </a:cubicBezTo>
                  <a:cubicBezTo>
                    <a:pt x="305820" y="646359"/>
                    <a:pt x="308689" y="642603"/>
                    <a:pt x="314479" y="641142"/>
                  </a:cubicBezTo>
                  <a:cubicBezTo>
                    <a:pt x="319174" y="639995"/>
                    <a:pt x="321886" y="639630"/>
                    <a:pt x="326111" y="637283"/>
                  </a:cubicBezTo>
                  <a:cubicBezTo>
                    <a:pt x="333413" y="633371"/>
                    <a:pt x="341029" y="623877"/>
                    <a:pt x="349531" y="622730"/>
                  </a:cubicBezTo>
                  <a:cubicBezTo>
                    <a:pt x="352921" y="622312"/>
                    <a:pt x="356938" y="624034"/>
                    <a:pt x="360380" y="624243"/>
                  </a:cubicBezTo>
                  <a:cubicBezTo>
                    <a:pt x="364710" y="624451"/>
                    <a:pt x="368622" y="623303"/>
                    <a:pt x="372899" y="623512"/>
                  </a:cubicBezTo>
                  <a:cubicBezTo>
                    <a:pt x="397519" y="624555"/>
                    <a:pt x="393294" y="658251"/>
                    <a:pt x="414106" y="665032"/>
                  </a:cubicBezTo>
                  <a:cubicBezTo>
                    <a:pt x="428711" y="669779"/>
                    <a:pt x="447332" y="666232"/>
                    <a:pt x="462876" y="667796"/>
                  </a:cubicBezTo>
                  <a:cubicBezTo>
                    <a:pt x="472525" y="668735"/>
                    <a:pt x="476750" y="675568"/>
                    <a:pt x="477950" y="685166"/>
                  </a:cubicBezTo>
                  <a:cubicBezTo>
                    <a:pt x="479254" y="695650"/>
                    <a:pt x="478837" y="711872"/>
                    <a:pt x="477272" y="722408"/>
                  </a:cubicBezTo>
                  <a:cubicBezTo>
                    <a:pt x="475394" y="734562"/>
                    <a:pt x="471430" y="744107"/>
                    <a:pt x="471430" y="756887"/>
                  </a:cubicBezTo>
                  <a:cubicBezTo>
                    <a:pt x="471430" y="767423"/>
                    <a:pt x="471691" y="776395"/>
                    <a:pt x="474142" y="786566"/>
                  </a:cubicBezTo>
                  <a:cubicBezTo>
                    <a:pt x="476490" y="796111"/>
                    <a:pt x="479828" y="808108"/>
                    <a:pt x="486452" y="815619"/>
                  </a:cubicBezTo>
                  <a:cubicBezTo>
                    <a:pt x="490625" y="820366"/>
                    <a:pt x="496363" y="823026"/>
                    <a:pt x="500275" y="828138"/>
                  </a:cubicBezTo>
                  <a:cubicBezTo>
                    <a:pt x="503196" y="831841"/>
                    <a:pt x="505543" y="836379"/>
                    <a:pt x="507890" y="840500"/>
                  </a:cubicBezTo>
                  <a:cubicBezTo>
                    <a:pt x="511646" y="847072"/>
                    <a:pt x="514932" y="853540"/>
                    <a:pt x="516966" y="860947"/>
                  </a:cubicBezTo>
                  <a:cubicBezTo>
                    <a:pt x="522600" y="880924"/>
                    <a:pt x="525364" y="903145"/>
                    <a:pt x="535118" y="921766"/>
                  </a:cubicBezTo>
                  <a:cubicBezTo>
                    <a:pt x="540751" y="932563"/>
                    <a:pt x="536735" y="939866"/>
                    <a:pt x="537413" y="951602"/>
                  </a:cubicBezTo>
                  <a:cubicBezTo>
                    <a:pt x="537883" y="958956"/>
                    <a:pt x="542160" y="966363"/>
                    <a:pt x="545759" y="972675"/>
                  </a:cubicBezTo>
                  <a:cubicBezTo>
                    <a:pt x="550610" y="981072"/>
                    <a:pt x="553113" y="982011"/>
                    <a:pt x="552644" y="991452"/>
                  </a:cubicBezTo>
                  <a:cubicBezTo>
                    <a:pt x="552122" y="1000424"/>
                    <a:pt x="551914" y="1009031"/>
                    <a:pt x="549619" y="1017689"/>
                  </a:cubicBezTo>
                  <a:cubicBezTo>
                    <a:pt x="546906" y="1027547"/>
                    <a:pt x="539082" y="1041996"/>
                    <a:pt x="532354" y="1049820"/>
                  </a:cubicBezTo>
                  <a:cubicBezTo>
                    <a:pt x="523643" y="1059939"/>
                    <a:pt x="519626" y="1074179"/>
                    <a:pt x="514932" y="1087115"/>
                  </a:cubicBezTo>
                  <a:cubicBezTo>
                    <a:pt x="506169" y="1111630"/>
                    <a:pt x="528807" y="1138337"/>
                    <a:pt x="541064" y="1158210"/>
                  </a:cubicBezTo>
                  <a:cubicBezTo>
                    <a:pt x="547897" y="1169268"/>
                    <a:pt x="549358" y="1183507"/>
                    <a:pt x="551236" y="1196183"/>
                  </a:cubicBezTo>
                  <a:cubicBezTo>
                    <a:pt x="552279" y="1203537"/>
                    <a:pt x="551236" y="1210683"/>
                    <a:pt x="553583" y="1217725"/>
                  </a:cubicBezTo>
                  <a:cubicBezTo>
                    <a:pt x="555565" y="1223880"/>
                    <a:pt x="558695" y="1229461"/>
                    <a:pt x="560625" y="1235616"/>
                  </a:cubicBezTo>
                  <a:cubicBezTo>
                    <a:pt x="564537" y="1248134"/>
                    <a:pt x="566936" y="1258932"/>
                    <a:pt x="568605" y="1272024"/>
                  </a:cubicBezTo>
                  <a:cubicBezTo>
                    <a:pt x="570900" y="1290071"/>
                    <a:pt x="579350" y="1304729"/>
                    <a:pt x="588426" y="1320012"/>
                  </a:cubicBezTo>
                  <a:cubicBezTo>
                    <a:pt x="598076" y="1336442"/>
                    <a:pt x="595937" y="1356785"/>
                    <a:pt x="606943" y="1373528"/>
                  </a:cubicBezTo>
                  <a:cubicBezTo>
                    <a:pt x="612264" y="1381717"/>
                    <a:pt x="621705" y="1387820"/>
                    <a:pt x="623061" y="1397626"/>
                  </a:cubicBezTo>
                  <a:cubicBezTo>
                    <a:pt x="623791" y="1402738"/>
                    <a:pt x="622487" y="1408006"/>
                    <a:pt x="623635" y="1413066"/>
                  </a:cubicBezTo>
                  <a:cubicBezTo>
                    <a:pt x="624573" y="1417604"/>
                    <a:pt x="627807" y="1421464"/>
                    <a:pt x="628746" y="1425950"/>
                  </a:cubicBezTo>
                  <a:cubicBezTo>
                    <a:pt x="630468" y="1434243"/>
                    <a:pt x="625512" y="1441546"/>
                    <a:pt x="629111" y="1449683"/>
                  </a:cubicBezTo>
                  <a:cubicBezTo>
                    <a:pt x="632710" y="1457976"/>
                    <a:pt x="642464" y="1466165"/>
                    <a:pt x="651436" y="1467261"/>
                  </a:cubicBezTo>
                  <a:cubicBezTo>
                    <a:pt x="660825" y="1468408"/>
                    <a:pt x="665624" y="1465539"/>
                    <a:pt x="672665" y="1460741"/>
                  </a:cubicBezTo>
                  <a:cubicBezTo>
                    <a:pt x="680176" y="1455472"/>
                    <a:pt x="684141" y="1455681"/>
                    <a:pt x="692173" y="1457820"/>
                  </a:cubicBezTo>
                  <a:cubicBezTo>
                    <a:pt x="705109" y="1461210"/>
                    <a:pt x="717993" y="1455316"/>
                    <a:pt x="731085" y="1454221"/>
                  </a:cubicBezTo>
                  <a:cubicBezTo>
                    <a:pt x="739274" y="1453490"/>
                    <a:pt x="746264" y="1455525"/>
                    <a:pt x="754192" y="1456568"/>
                  </a:cubicBezTo>
                  <a:cubicBezTo>
                    <a:pt x="770884" y="1458706"/>
                    <a:pt x="791539" y="1442276"/>
                    <a:pt x="802597" y="1431114"/>
                  </a:cubicBezTo>
                  <a:cubicBezTo>
                    <a:pt x="805727" y="1427932"/>
                    <a:pt x="808961" y="1424489"/>
                    <a:pt x="811673" y="1420890"/>
                  </a:cubicBezTo>
                  <a:cubicBezTo>
                    <a:pt x="816472" y="1414839"/>
                    <a:pt x="816994" y="1408267"/>
                    <a:pt x="820697" y="1401903"/>
                  </a:cubicBezTo>
                  <a:cubicBezTo>
                    <a:pt x="825548" y="1393453"/>
                    <a:pt x="837023" y="1386620"/>
                    <a:pt x="843908" y="1379422"/>
                  </a:cubicBezTo>
                  <a:cubicBezTo>
                    <a:pt x="851419" y="1371598"/>
                    <a:pt x="852463" y="1362105"/>
                    <a:pt x="858200" y="1353342"/>
                  </a:cubicBezTo>
                  <a:cubicBezTo>
                    <a:pt x="864147" y="1344475"/>
                    <a:pt x="870614" y="1337225"/>
                    <a:pt x="873222" y="1326323"/>
                  </a:cubicBezTo>
                  <a:cubicBezTo>
                    <a:pt x="875465" y="1316934"/>
                    <a:pt x="873014" y="1307076"/>
                    <a:pt x="875361" y="1297687"/>
                  </a:cubicBezTo>
                  <a:cubicBezTo>
                    <a:pt x="878595" y="1285325"/>
                    <a:pt x="886210" y="1288715"/>
                    <a:pt x="896277" y="1285220"/>
                  </a:cubicBezTo>
                  <a:cubicBezTo>
                    <a:pt x="915577" y="1278492"/>
                    <a:pt x="927313" y="1257054"/>
                    <a:pt x="934250" y="1238746"/>
                  </a:cubicBezTo>
                  <a:cubicBezTo>
                    <a:pt x="938893" y="1226592"/>
                    <a:pt x="932633" y="1216056"/>
                    <a:pt x="929243" y="1204685"/>
                  </a:cubicBezTo>
                  <a:cubicBezTo>
                    <a:pt x="927052" y="1197278"/>
                    <a:pt x="926322" y="1187733"/>
                    <a:pt x="926374" y="1180013"/>
                  </a:cubicBezTo>
                  <a:cubicBezTo>
                    <a:pt x="926374" y="1170154"/>
                    <a:pt x="927730" y="1167129"/>
                    <a:pt x="935033" y="1161183"/>
                  </a:cubicBezTo>
                  <a:cubicBezTo>
                    <a:pt x="946143" y="1152211"/>
                    <a:pt x="953967" y="1139328"/>
                    <a:pt x="967737" y="1133694"/>
                  </a:cubicBezTo>
                  <a:cubicBezTo>
                    <a:pt x="971754" y="1132025"/>
                    <a:pt x="975040" y="1132025"/>
                    <a:pt x="978639" y="1129365"/>
                  </a:cubicBezTo>
                  <a:cubicBezTo>
                    <a:pt x="988862" y="1122010"/>
                    <a:pt x="996373" y="1110274"/>
                    <a:pt x="1006858" y="1102554"/>
                  </a:cubicBezTo>
                  <a:cubicBezTo>
                    <a:pt x="1014264" y="1097130"/>
                    <a:pt x="1024123" y="1091966"/>
                    <a:pt x="1026679" y="1082785"/>
                  </a:cubicBezTo>
                  <a:cubicBezTo>
                    <a:pt x="1027826" y="1078508"/>
                    <a:pt x="1026731" y="1074023"/>
                    <a:pt x="1027200" y="1069589"/>
                  </a:cubicBezTo>
                  <a:cubicBezTo>
                    <a:pt x="1027931" y="1062860"/>
                    <a:pt x="1030226" y="1056392"/>
                    <a:pt x="1030695" y="1049611"/>
                  </a:cubicBezTo>
                  <a:cubicBezTo>
                    <a:pt x="1031686" y="1035945"/>
                    <a:pt x="1035494" y="1020297"/>
                    <a:pt x="1034503" y="1006735"/>
                  </a:cubicBezTo>
                  <a:cubicBezTo>
                    <a:pt x="1033512" y="994061"/>
                    <a:pt x="1025792" y="982011"/>
                    <a:pt x="1021202" y="970171"/>
                  </a:cubicBezTo>
                  <a:cubicBezTo>
                    <a:pt x="1016664" y="958278"/>
                    <a:pt x="1017603" y="945499"/>
                    <a:pt x="1016351" y="933137"/>
                  </a:cubicBezTo>
                  <a:cubicBezTo>
                    <a:pt x="1015516" y="925156"/>
                    <a:pt x="1014682" y="913472"/>
                    <a:pt x="1011448" y="906483"/>
                  </a:cubicBezTo>
                  <a:cubicBezTo>
                    <a:pt x="1009101" y="901319"/>
                    <a:pt x="1003102" y="896520"/>
                    <a:pt x="1003050" y="890574"/>
                  </a:cubicBezTo>
                  <a:cubicBezTo>
                    <a:pt x="1002998" y="886401"/>
                    <a:pt x="1006284" y="881237"/>
                    <a:pt x="1007275" y="877169"/>
                  </a:cubicBezTo>
                  <a:cubicBezTo>
                    <a:pt x="1010822" y="862720"/>
                    <a:pt x="1016977" y="850828"/>
                    <a:pt x="1023758" y="837579"/>
                  </a:cubicBezTo>
                  <a:cubicBezTo>
                    <a:pt x="1027670" y="829963"/>
                    <a:pt x="1029808" y="825321"/>
                    <a:pt x="1031582" y="817445"/>
                  </a:cubicBezTo>
                  <a:cubicBezTo>
                    <a:pt x="1032990" y="810977"/>
                    <a:pt x="1036224" y="805918"/>
                    <a:pt x="1040971" y="800754"/>
                  </a:cubicBezTo>
                  <a:cubicBezTo>
                    <a:pt x="1052394" y="788235"/>
                    <a:pt x="1065330" y="780463"/>
                    <a:pt x="1077796" y="769614"/>
                  </a:cubicBezTo>
                  <a:cubicBezTo>
                    <a:pt x="1091201" y="757878"/>
                    <a:pt x="1093496" y="739361"/>
                    <a:pt x="1107736" y="729502"/>
                  </a:cubicBezTo>
                  <a:cubicBezTo>
                    <a:pt x="1127401" y="715836"/>
                    <a:pt x="1148995" y="699145"/>
                    <a:pt x="1162296" y="678750"/>
                  </a:cubicBezTo>
                  <a:cubicBezTo>
                    <a:pt x="1167251" y="671135"/>
                    <a:pt x="1173876" y="662476"/>
                    <a:pt x="1176745" y="653974"/>
                  </a:cubicBezTo>
                  <a:cubicBezTo>
                    <a:pt x="1179978" y="644481"/>
                    <a:pt x="1181335" y="637387"/>
                    <a:pt x="1186759" y="628885"/>
                  </a:cubicBezTo>
                  <a:cubicBezTo>
                    <a:pt x="1189889" y="623929"/>
                    <a:pt x="1193853" y="619235"/>
                    <a:pt x="1196774" y="614175"/>
                  </a:cubicBezTo>
                  <a:cubicBezTo>
                    <a:pt x="1199695" y="609064"/>
                    <a:pt x="1199643" y="604787"/>
                    <a:pt x="1201416" y="599414"/>
                  </a:cubicBezTo>
                  <a:cubicBezTo>
                    <a:pt x="1204181" y="591329"/>
                    <a:pt x="1209397" y="584653"/>
                    <a:pt x="1211692" y="575837"/>
                  </a:cubicBezTo>
                  <a:close/>
                </a:path>
              </a:pathLst>
            </a:custGeom>
            <a:solidFill>
              <a:srgbClr val="CCCCCB"/>
            </a:solidFill>
            <a:ln w="521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3" name="Freeform 112">
              <a:extLst>
                <a:ext uri="{FF2B5EF4-FFF2-40B4-BE49-F238E27FC236}">
                  <a16:creationId xmlns:a16="http://schemas.microsoft.com/office/drawing/2014/main" id="{FD9E94B4-A149-C71E-811B-1A07D6E73E7D}"/>
                </a:ext>
              </a:extLst>
            </p:cNvPr>
            <p:cNvSpPr/>
            <p:nvPr/>
          </p:nvSpPr>
          <p:spPr>
            <a:xfrm>
              <a:off x="7427237" y="3015192"/>
              <a:ext cx="126581" cy="258317"/>
            </a:xfrm>
            <a:custGeom>
              <a:avLst/>
              <a:gdLst>
                <a:gd name="connsiteX0" fmla="*/ 18562 w 126581"/>
                <a:gd name="connsiteY0" fmla="*/ 152291 h 258317"/>
                <a:gd name="connsiteX1" fmla="*/ 13450 w 126581"/>
                <a:gd name="connsiteY1" fmla="*/ 176754 h 258317"/>
                <a:gd name="connsiteX2" fmla="*/ 4530 w 126581"/>
                <a:gd name="connsiteY2" fmla="*/ 197201 h 258317"/>
                <a:gd name="connsiteX3" fmla="*/ 9798 w 126581"/>
                <a:gd name="connsiteY3" fmla="*/ 224794 h 258317"/>
                <a:gd name="connsiteX4" fmla="*/ 32853 w 126581"/>
                <a:gd name="connsiteY4" fmla="*/ 247119 h 258317"/>
                <a:gd name="connsiteX5" fmla="*/ 49023 w 126581"/>
                <a:gd name="connsiteY5" fmla="*/ 257916 h 258317"/>
                <a:gd name="connsiteX6" fmla="*/ 77138 w 126581"/>
                <a:gd name="connsiteY6" fmla="*/ 218013 h 258317"/>
                <a:gd name="connsiteX7" fmla="*/ 87413 w 126581"/>
                <a:gd name="connsiteY7" fmla="*/ 186821 h 258317"/>
                <a:gd name="connsiteX8" fmla="*/ 99567 w 126581"/>
                <a:gd name="connsiteY8" fmla="*/ 166791 h 258317"/>
                <a:gd name="connsiteX9" fmla="*/ 109268 w 126581"/>
                <a:gd name="connsiteY9" fmla="*/ 139303 h 258317"/>
                <a:gd name="connsiteX10" fmla="*/ 115215 w 126581"/>
                <a:gd name="connsiteY10" fmla="*/ 101852 h 258317"/>
                <a:gd name="connsiteX11" fmla="*/ 122100 w 126581"/>
                <a:gd name="connsiteY11" fmla="*/ 65496 h 258317"/>
                <a:gd name="connsiteX12" fmla="*/ 126482 w 126581"/>
                <a:gd name="connsiteY12" fmla="*/ 36442 h 258317"/>
                <a:gd name="connsiteX13" fmla="*/ 112920 w 126581"/>
                <a:gd name="connsiteY13" fmla="*/ 87 h 258317"/>
                <a:gd name="connsiteX14" fmla="*/ 111720 w 126581"/>
                <a:gd name="connsiteY14" fmla="*/ 34 h 258317"/>
                <a:gd name="connsiteX15" fmla="*/ 99775 w 126581"/>
                <a:gd name="connsiteY15" fmla="*/ 20220 h 258317"/>
                <a:gd name="connsiteX16" fmla="*/ 82354 w 126581"/>
                <a:gd name="connsiteY16" fmla="*/ 45258 h 258317"/>
                <a:gd name="connsiteX17" fmla="*/ 33792 w 126581"/>
                <a:gd name="connsiteY17" fmla="*/ 83022 h 258317"/>
                <a:gd name="connsiteX18" fmla="*/ 21639 w 126581"/>
                <a:gd name="connsiteY18" fmla="*/ 101904 h 258317"/>
                <a:gd name="connsiteX19" fmla="*/ 22943 w 126581"/>
                <a:gd name="connsiteY19" fmla="*/ 126211 h 258317"/>
                <a:gd name="connsiteX20" fmla="*/ 20596 w 126581"/>
                <a:gd name="connsiteY20" fmla="*/ 139668 h 258317"/>
                <a:gd name="connsiteX21" fmla="*/ 18562 w 126581"/>
                <a:gd name="connsiteY21" fmla="*/ 152291 h 2583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26581" h="258317">
                  <a:moveTo>
                    <a:pt x="18562" y="152291"/>
                  </a:moveTo>
                  <a:cubicBezTo>
                    <a:pt x="17205" y="160741"/>
                    <a:pt x="14232" y="168095"/>
                    <a:pt x="13450" y="176754"/>
                  </a:cubicBezTo>
                  <a:cubicBezTo>
                    <a:pt x="12563" y="186456"/>
                    <a:pt x="10476" y="189325"/>
                    <a:pt x="4530" y="197201"/>
                  </a:cubicBezTo>
                  <a:cubicBezTo>
                    <a:pt x="-4702" y="209459"/>
                    <a:pt x="1766" y="214258"/>
                    <a:pt x="9798" y="224794"/>
                  </a:cubicBezTo>
                  <a:cubicBezTo>
                    <a:pt x="16684" y="233870"/>
                    <a:pt x="25134" y="239347"/>
                    <a:pt x="32853" y="247119"/>
                  </a:cubicBezTo>
                  <a:cubicBezTo>
                    <a:pt x="37496" y="251917"/>
                    <a:pt x="42086" y="256142"/>
                    <a:pt x="49023" y="257916"/>
                  </a:cubicBezTo>
                  <a:cubicBezTo>
                    <a:pt x="65662" y="262245"/>
                    <a:pt x="74790" y="230375"/>
                    <a:pt x="77138" y="218013"/>
                  </a:cubicBezTo>
                  <a:cubicBezTo>
                    <a:pt x="79015" y="208050"/>
                    <a:pt x="83293" y="196158"/>
                    <a:pt x="87413" y="186821"/>
                  </a:cubicBezTo>
                  <a:cubicBezTo>
                    <a:pt x="90647" y="179675"/>
                    <a:pt x="96333" y="173937"/>
                    <a:pt x="99567" y="166791"/>
                  </a:cubicBezTo>
                  <a:cubicBezTo>
                    <a:pt x="103687" y="158029"/>
                    <a:pt x="105565" y="148327"/>
                    <a:pt x="109268" y="139303"/>
                  </a:cubicBezTo>
                  <a:cubicBezTo>
                    <a:pt x="114537" y="126367"/>
                    <a:pt x="112815" y="114996"/>
                    <a:pt x="115215" y="101852"/>
                  </a:cubicBezTo>
                  <a:cubicBezTo>
                    <a:pt x="117458" y="89594"/>
                    <a:pt x="121526" y="77962"/>
                    <a:pt x="122100" y="65496"/>
                  </a:cubicBezTo>
                  <a:cubicBezTo>
                    <a:pt x="122570" y="55012"/>
                    <a:pt x="125021" y="46614"/>
                    <a:pt x="126482" y="36442"/>
                  </a:cubicBezTo>
                  <a:cubicBezTo>
                    <a:pt x="127368" y="30079"/>
                    <a:pt x="122309" y="1547"/>
                    <a:pt x="112920" y="87"/>
                  </a:cubicBezTo>
                  <a:cubicBezTo>
                    <a:pt x="112502" y="-18"/>
                    <a:pt x="112138" y="-18"/>
                    <a:pt x="111720" y="34"/>
                  </a:cubicBezTo>
                  <a:cubicBezTo>
                    <a:pt x="106504" y="452"/>
                    <a:pt x="102122" y="16569"/>
                    <a:pt x="99775" y="20220"/>
                  </a:cubicBezTo>
                  <a:cubicBezTo>
                    <a:pt x="94246" y="28827"/>
                    <a:pt x="87935" y="36651"/>
                    <a:pt x="82354" y="45258"/>
                  </a:cubicBezTo>
                  <a:cubicBezTo>
                    <a:pt x="71869" y="61427"/>
                    <a:pt x="50640" y="73998"/>
                    <a:pt x="33792" y="83022"/>
                  </a:cubicBezTo>
                  <a:cubicBezTo>
                    <a:pt x="25812" y="87194"/>
                    <a:pt x="23621" y="93193"/>
                    <a:pt x="21639" y="101904"/>
                  </a:cubicBezTo>
                  <a:cubicBezTo>
                    <a:pt x="19448" y="111554"/>
                    <a:pt x="22734" y="116822"/>
                    <a:pt x="22943" y="126211"/>
                  </a:cubicBezTo>
                  <a:cubicBezTo>
                    <a:pt x="22995" y="131270"/>
                    <a:pt x="21900" y="134817"/>
                    <a:pt x="20596" y="139668"/>
                  </a:cubicBezTo>
                  <a:cubicBezTo>
                    <a:pt x="19292" y="144154"/>
                    <a:pt x="19292" y="147596"/>
                    <a:pt x="18562" y="152291"/>
                  </a:cubicBezTo>
                  <a:close/>
                </a:path>
              </a:pathLst>
            </a:custGeom>
            <a:solidFill>
              <a:srgbClr val="CCCCCB"/>
            </a:solidFill>
            <a:ln w="521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4" name="Freeform 113">
              <a:extLst>
                <a:ext uri="{FF2B5EF4-FFF2-40B4-BE49-F238E27FC236}">
                  <a16:creationId xmlns:a16="http://schemas.microsoft.com/office/drawing/2014/main" id="{0EA6689A-74F3-FEAC-C9BB-1B7C5CC8636B}"/>
                </a:ext>
              </a:extLst>
            </p:cNvPr>
            <p:cNvSpPr/>
            <p:nvPr/>
          </p:nvSpPr>
          <p:spPr>
            <a:xfrm>
              <a:off x="5936120" y="1168427"/>
              <a:ext cx="702285" cy="391546"/>
            </a:xfrm>
            <a:custGeom>
              <a:avLst/>
              <a:gdLst>
                <a:gd name="connsiteX0" fmla="*/ 103274 w 702285"/>
                <a:gd name="connsiteY0" fmla="*/ 41628 h 391546"/>
                <a:gd name="connsiteX1" fmla="*/ 118505 w 702285"/>
                <a:gd name="connsiteY1" fmla="*/ 51225 h 391546"/>
                <a:gd name="connsiteX2" fmla="*/ 101970 w 702285"/>
                <a:gd name="connsiteY2" fmla="*/ 59936 h 391546"/>
                <a:gd name="connsiteX3" fmla="*/ 68953 w 702285"/>
                <a:gd name="connsiteY3" fmla="*/ 60458 h 391546"/>
                <a:gd name="connsiteX4" fmla="*/ 54139 w 702285"/>
                <a:gd name="connsiteY4" fmla="*/ 68647 h 391546"/>
                <a:gd name="connsiteX5" fmla="*/ 35831 w 702285"/>
                <a:gd name="connsiteY5" fmla="*/ 67134 h 391546"/>
                <a:gd name="connsiteX6" fmla="*/ 7664 w 702285"/>
                <a:gd name="connsiteY6" fmla="*/ 76575 h 391546"/>
                <a:gd name="connsiteX7" fmla="*/ 1301 w 702285"/>
                <a:gd name="connsiteY7" fmla="*/ 93997 h 391546"/>
                <a:gd name="connsiteX8" fmla="*/ 23469 w 702285"/>
                <a:gd name="connsiteY8" fmla="*/ 103438 h 391546"/>
                <a:gd name="connsiteX9" fmla="*/ 30667 w 702285"/>
                <a:gd name="connsiteY9" fmla="*/ 109228 h 391546"/>
                <a:gd name="connsiteX10" fmla="*/ 49028 w 702285"/>
                <a:gd name="connsiteY10" fmla="*/ 101351 h 391546"/>
                <a:gd name="connsiteX11" fmla="*/ 75838 w 702285"/>
                <a:gd name="connsiteY11" fmla="*/ 101977 h 391546"/>
                <a:gd name="connsiteX12" fmla="*/ 95816 w 702285"/>
                <a:gd name="connsiteY12" fmla="*/ 96135 h 391546"/>
                <a:gd name="connsiteX13" fmla="*/ 109795 w 702285"/>
                <a:gd name="connsiteY13" fmla="*/ 101821 h 391546"/>
                <a:gd name="connsiteX14" fmla="*/ 134988 w 702285"/>
                <a:gd name="connsiteY14" fmla="*/ 107037 h 391546"/>
                <a:gd name="connsiteX15" fmla="*/ 138066 w 702285"/>
                <a:gd name="connsiteY15" fmla="*/ 162223 h 391546"/>
                <a:gd name="connsiteX16" fmla="*/ 135249 w 702285"/>
                <a:gd name="connsiteY16" fmla="*/ 172968 h 391546"/>
                <a:gd name="connsiteX17" fmla="*/ 155487 w 702285"/>
                <a:gd name="connsiteY17" fmla="*/ 175263 h 391546"/>
                <a:gd name="connsiteX18" fmla="*/ 165659 w 702285"/>
                <a:gd name="connsiteY18" fmla="*/ 193623 h 391546"/>
                <a:gd name="connsiteX19" fmla="*/ 144794 w 702285"/>
                <a:gd name="connsiteY19" fmla="*/ 232640 h 391546"/>
                <a:gd name="connsiteX20" fmla="*/ 119184 w 702285"/>
                <a:gd name="connsiteY20" fmla="*/ 242967 h 391546"/>
                <a:gd name="connsiteX21" fmla="*/ 115063 w 702285"/>
                <a:gd name="connsiteY21" fmla="*/ 252878 h 391546"/>
                <a:gd name="connsiteX22" fmla="*/ 104474 w 702285"/>
                <a:gd name="connsiteY22" fmla="*/ 264666 h 391546"/>
                <a:gd name="connsiteX23" fmla="*/ 102492 w 702285"/>
                <a:gd name="connsiteY23" fmla="*/ 291894 h 391546"/>
                <a:gd name="connsiteX24" fmla="*/ 107760 w 702285"/>
                <a:gd name="connsiteY24" fmla="*/ 303682 h 391546"/>
                <a:gd name="connsiteX25" fmla="*/ 109064 w 702285"/>
                <a:gd name="connsiteY25" fmla="*/ 315105 h 391546"/>
                <a:gd name="connsiteX26" fmla="*/ 142291 w 702285"/>
                <a:gd name="connsiteY26" fmla="*/ 364345 h 391546"/>
                <a:gd name="connsiteX27" fmla="*/ 150584 w 702285"/>
                <a:gd name="connsiteY27" fmla="*/ 368048 h 391546"/>
                <a:gd name="connsiteX28" fmla="*/ 159816 w 702285"/>
                <a:gd name="connsiteY28" fmla="*/ 376915 h 391546"/>
                <a:gd name="connsiteX29" fmla="*/ 180107 w 702285"/>
                <a:gd name="connsiteY29" fmla="*/ 391520 h 391546"/>
                <a:gd name="connsiteX30" fmla="*/ 196955 w 702285"/>
                <a:gd name="connsiteY30" fmla="*/ 359546 h 391546"/>
                <a:gd name="connsiteX31" fmla="*/ 225904 w 702285"/>
                <a:gd name="connsiteY31" fmla="*/ 339673 h 391546"/>
                <a:gd name="connsiteX32" fmla="*/ 252819 w 702285"/>
                <a:gd name="connsiteY32" fmla="*/ 300813 h 391546"/>
                <a:gd name="connsiteX33" fmla="*/ 275143 w 702285"/>
                <a:gd name="connsiteY33" fmla="*/ 279114 h 391546"/>
                <a:gd name="connsiteX34" fmla="*/ 298407 w 702285"/>
                <a:gd name="connsiteY34" fmla="*/ 274733 h 391546"/>
                <a:gd name="connsiteX35" fmla="*/ 301902 w 702285"/>
                <a:gd name="connsiteY35" fmla="*/ 270404 h 391546"/>
                <a:gd name="connsiteX36" fmla="*/ 309934 w 702285"/>
                <a:gd name="connsiteY36" fmla="*/ 270352 h 391546"/>
                <a:gd name="connsiteX37" fmla="*/ 323653 w 702285"/>
                <a:gd name="connsiteY37" fmla="*/ 267431 h 391546"/>
                <a:gd name="connsiteX38" fmla="*/ 355836 w 702285"/>
                <a:gd name="connsiteY38" fmla="*/ 263101 h 391546"/>
                <a:gd name="connsiteX39" fmla="*/ 382438 w 702285"/>
                <a:gd name="connsiteY39" fmla="*/ 237856 h 391546"/>
                <a:gd name="connsiteX40" fmla="*/ 398972 w 702285"/>
                <a:gd name="connsiteY40" fmla="*/ 237021 h 391546"/>
                <a:gd name="connsiteX41" fmla="*/ 414934 w 702285"/>
                <a:gd name="connsiteY41" fmla="*/ 231909 h 391546"/>
                <a:gd name="connsiteX42" fmla="*/ 426722 w 702285"/>
                <a:gd name="connsiteY42" fmla="*/ 231075 h 391546"/>
                <a:gd name="connsiteX43" fmla="*/ 437571 w 702285"/>
                <a:gd name="connsiteY43" fmla="*/ 227684 h 391546"/>
                <a:gd name="connsiteX44" fmla="*/ 464434 w 702285"/>
                <a:gd name="connsiteY44" fmla="*/ 223877 h 391546"/>
                <a:gd name="connsiteX45" fmla="*/ 491975 w 702285"/>
                <a:gd name="connsiteY45" fmla="*/ 221008 h 391546"/>
                <a:gd name="connsiteX46" fmla="*/ 516490 w 702285"/>
                <a:gd name="connsiteY46" fmla="*/ 203534 h 391546"/>
                <a:gd name="connsiteX47" fmla="*/ 540380 w 702285"/>
                <a:gd name="connsiteY47" fmla="*/ 170934 h 391546"/>
                <a:gd name="connsiteX48" fmla="*/ 536415 w 702285"/>
                <a:gd name="connsiteY48" fmla="*/ 160032 h 391546"/>
                <a:gd name="connsiteX49" fmla="*/ 544239 w 702285"/>
                <a:gd name="connsiteY49" fmla="*/ 155077 h 391546"/>
                <a:gd name="connsiteX50" fmla="*/ 541475 w 702285"/>
                <a:gd name="connsiteY50" fmla="*/ 144749 h 391546"/>
                <a:gd name="connsiteX51" fmla="*/ 557227 w 702285"/>
                <a:gd name="connsiteY51" fmla="*/ 127901 h 391546"/>
                <a:gd name="connsiteX52" fmla="*/ 570320 w 702285"/>
                <a:gd name="connsiteY52" fmla="*/ 107037 h 391546"/>
                <a:gd name="connsiteX53" fmla="*/ 584820 w 702285"/>
                <a:gd name="connsiteY53" fmla="*/ 95405 h 391546"/>
                <a:gd name="connsiteX54" fmla="*/ 589932 w 702285"/>
                <a:gd name="connsiteY54" fmla="*/ 88364 h 391546"/>
                <a:gd name="connsiteX55" fmla="*/ 587898 w 702285"/>
                <a:gd name="connsiteY55" fmla="*/ 78192 h 391546"/>
                <a:gd name="connsiteX56" fmla="*/ 599843 w 702285"/>
                <a:gd name="connsiteY56" fmla="*/ 67864 h 391546"/>
                <a:gd name="connsiteX57" fmla="*/ 621646 w 702285"/>
                <a:gd name="connsiteY57" fmla="*/ 59310 h 391546"/>
                <a:gd name="connsiteX58" fmla="*/ 637711 w 702285"/>
                <a:gd name="connsiteY58" fmla="*/ 48356 h 391546"/>
                <a:gd name="connsiteX59" fmla="*/ 649395 w 702285"/>
                <a:gd name="connsiteY59" fmla="*/ 45488 h 391546"/>
                <a:gd name="connsiteX60" fmla="*/ 661183 w 702285"/>
                <a:gd name="connsiteY60" fmla="*/ 37455 h 391546"/>
                <a:gd name="connsiteX61" fmla="*/ 702286 w 702285"/>
                <a:gd name="connsiteY61" fmla="*/ 19512 h 391546"/>
                <a:gd name="connsiteX62" fmla="*/ 650908 w 702285"/>
                <a:gd name="connsiteY62" fmla="*/ 23163 h 391546"/>
                <a:gd name="connsiteX63" fmla="*/ 621646 w 702285"/>
                <a:gd name="connsiteY63" fmla="*/ 22276 h 391546"/>
                <a:gd name="connsiteX64" fmla="*/ 567555 w 702285"/>
                <a:gd name="connsiteY64" fmla="*/ 2142 h 391546"/>
                <a:gd name="connsiteX65" fmla="*/ 528174 w 702285"/>
                <a:gd name="connsiteY65" fmla="*/ 8506 h 391546"/>
                <a:gd name="connsiteX66" fmla="*/ 486289 w 702285"/>
                <a:gd name="connsiteY66" fmla="*/ 1047 h 391546"/>
                <a:gd name="connsiteX67" fmla="*/ 430947 w 702285"/>
                <a:gd name="connsiteY67" fmla="*/ 6471 h 391546"/>
                <a:gd name="connsiteX68" fmla="*/ 382855 w 702285"/>
                <a:gd name="connsiteY68" fmla="*/ 17895 h 391546"/>
                <a:gd name="connsiteX69" fmla="*/ 356462 w 702285"/>
                <a:gd name="connsiteY69" fmla="*/ 15130 h 391546"/>
                <a:gd name="connsiteX70" fmla="*/ 339092 w 702285"/>
                <a:gd name="connsiteY70" fmla="*/ 14243 h 391546"/>
                <a:gd name="connsiteX71" fmla="*/ 277491 w 702285"/>
                <a:gd name="connsiteY71" fmla="*/ 12261 h 391546"/>
                <a:gd name="connsiteX72" fmla="*/ 217558 w 702285"/>
                <a:gd name="connsiteY72" fmla="*/ 17477 h 391546"/>
                <a:gd name="connsiteX73" fmla="*/ 197372 w 702285"/>
                <a:gd name="connsiteY73" fmla="*/ 16069 h 391546"/>
                <a:gd name="connsiteX74" fmla="*/ 187357 w 702285"/>
                <a:gd name="connsiteY74" fmla="*/ 17790 h 391546"/>
                <a:gd name="connsiteX75" fmla="*/ 169936 w 702285"/>
                <a:gd name="connsiteY75" fmla="*/ 23319 h 391546"/>
                <a:gd name="connsiteX76" fmla="*/ 133371 w 702285"/>
                <a:gd name="connsiteY76" fmla="*/ 34586 h 391546"/>
                <a:gd name="connsiteX77" fmla="*/ 103274 w 702285"/>
                <a:gd name="connsiteY77" fmla="*/ 41628 h 3915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</a:cxnLst>
              <a:rect l="l" t="t" r="r" b="b"/>
              <a:pathLst>
                <a:path w="702285" h="391546">
                  <a:moveTo>
                    <a:pt x="103274" y="41628"/>
                  </a:moveTo>
                  <a:cubicBezTo>
                    <a:pt x="95294" y="53729"/>
                    <a:pt x="113028" y="48722"/>
                    <a:pt x="118505" y="51225"/>
                  </a:cubicBezTo>
                  <a:cubicBezTo>
                    <a:pt x="131389" y="57067"/>
                    <a:pt x="107030" y="59780"/>
                    <a:pt x="101970" y="59936"/>
                  </a:cubicBezTo>
                  <a:cubicBezTo>
                    <a:pt x="91069" y="60301"/>
                    <a:pt x="79437" y="55972"/>
                    <a:pt x="68953" y="60458"/>
                  </a:cubicBezTo>
                  <a:cubicBezTo>
                    <a:pt x="63580" y="62753"/>
                    <a:pt x="60086" y="67395"/>
                    <a:pt x="54139" y="68647"/>
                  </a:cubicBezTo>
                  <a:cubicBezTo>
                    <a:pt x="48245" y="69899"/>
                    <a:pt x="41673" y="67551"/>
                    <a:pt x="35831" y="67134"/>
                  </a:cubicBezTo>
                  <a:cubicBezTo>
                    <a:pt x="24356" y="66300"/>
                    <a:pt x="14915" y="67551"/>
                    <a:pt x="7664" y="76575"/>
                  </a:cubicBezTo>
                  <a:cubicBezTo>
                    <a:pt x="3648" y="81478"/>
                    <a:pt x="-2768" y="88155"/>
                    <a:pt x="1301" y="93997"/>
                  </a:cubicBezTo>
                  <a:cubicBezTo>
                    <a:pt x="6204" y="100934"/>
                    <a:pt x="18096" y="97961"/>
                    <a:pt x="23469" y="103438"/>
                  </a:cubicBezTo>
                  <a:cubicBezTo>
                    <a:pt x="26755" y="106828"/>
                    <a:pt x="24512" y="108706"/>
                    <a:pt x="30667" y="109228"/>
                  </a:cubicBezTo>
                  <a:cubicBezTo>
                    <a:pt x="37552" y="109802"/>
                    <a:pt x="42925" y="103438"/>
                    <a:pt x="49028" y="101351"/>
                  </a:cubicBezTo>
                  <a:cubicBezTo>
                    <a:pt x="58834" y="97909"/>
                    <a:pt x="66136" y="103125"/>
                    <a:pt x="75838" y="101977"/>
                  </a:cubicBezTo>
                  <a:cubicBezTo>
                    <a:pt x="82567" y="101195"/>
                    <a:pt x="88930" y="96240"/>
                    <a:pt x="95816" y="96135"/>
                  </a:cubicBezTo>
                  <a:cubicBezTo>
                    <a:pt x="101605" y="96135"/>
                    <a:pt x="104683" y="99735"/>
                    <a:pt x="109795" y="101821"/>
                  </a:cubicBezTo>
                  <a:cubicBezTo>
                    <a:pt x="117462" y="104951"/>
                    <a:pt x="127894" y="102708"/>
                    <a:pt x="134988" y="107037"/>
                  </a:cubicBezTo>
                  <a:cubicBezTo>
                    <a:pt x="152618" y="117886"/>
                    <a:pt x="145785" y="148348"/>
                    <a:pt x="138066" y="162223"/>
                  </a:cubicBezTo>
                  <a:cubicBezTo>
                    <a:pt x="135823" y="166135"/>
                    <a:pt x="134466" y="167960"/>
                    <a:pt x="135249" y="172968"/>
                  </a:cubicBezTo>
                  <a:cubicBezTo>
                    <a:pt x="142030" y="175159"/>
                    <a:pt x="149384" y="170621"/>
                    <a:pt x="155487" y="175263"/>
                  </a:cubicBezTo>
                  <a:cubicBezTo>
                    <a:pt x="159660" y="178549"/>
                    <a:pt x="162685" y="188460"/>
                    <a:pt x="165659" y="193623"/>
                  </a:cubicBezTo>
                  <a:cubicBezTo>
                    <a:pt x="174004" y="208281"/>
                    <a:pt x="161903" y="232796"/>
                    <a:pt x="144794" y="232640"/>
                  </a:cubicBezTo>
                  <a:cubicBezTo>
                    <a:pt x="132484" y="232535"/>
                    <a:pt x="126590" y="230814"/>
                    <a:pt x="119184" y="242967"/>
                  </a:cubicBezTo>
                  <a:cubicBezTo>
                    <a:pt x="117201" y="246149"/>
                    <a:pt x="116732" y="249852"/>
                    <a:pt x="115063" y="252878"/>
                  </a:cubicBezTo>
                  <a:cubicBezTo>
                    <a:pt x="112403" y="257572"/>
                    <a:pt x="107395" y="260076"/>
                    <a:pt x="104474" y="264666"/>
                  </a:cubicBezTo>
                  <a:cubicBezTo>
                    <a:pt x="100562" y="270769"/>
                    <a:pt x="101240" y="284644"/>
                    <a:pt x="102492" y="291894"/>
                  </a:cubicBezTo>
                  <a:cubicBezTo>
                    <a:pt x="103274" y="296484"/>
                    <a:pt x="106248" y="299561"/>
                    <a:pt x="107760" y="303682"/>
                  </a:cubicBezTo>
                  <a:cubicBezTo>
                    <a:pt x="109169" y="307542"/>
                    <a:pt x="108543" y="310880"/>
                    <a:pt x="109064" y="315105"/>
                  </a:cubicBezTo>
                  <a:cubicBezTo>
                    <a:pt x="111203" y="333361"/>
                    <a:pt x="126695" y="354434"/>
                    <a:pt x="142291" y="364345"/>
                  </a:cubicBezTo>
                  <a:cubicBezTo>
                    <a:pt x="145055" y="366066"/>
                    <a:pt x="147767" y="366483"/>
                    <a:pt x="150584" y="368048"/>
                  </a:cubicBezTo>
                  <a:cubicBezTo>
                    <a:pt x="154548" y="370239"/>
                    <a:pt x="156217" y="373160"/>
                    <a:pt x="159816" y="376915"/>
                  </a:cubicBezTo>
                  <a:cubicBezTo>
                    <a:pt x="164302" y="381558"/>
                    <a:pt x="173535" y="392146"/>
                    <a:pt x="180107" y="391520"/>
                  </a:cubicBezTo>
                  <a:cubicBezTo>
                    <a:pt x="194816" y="390008"/>
                    <a:pt x="192834" y="369509"/>
                    <a:pt x="196955" y="359546"/>
                  </a:cubicBezTo>
                  <a:cubicBezTo>
                    <a:pt x="203005" y="345306"/>
                    <a:pt x="216150" y="348592"/>
                    <a:pt x="225904" y="339673"/>
                  </a:cubicBezTo>
                  <a:cubicBezTo>
                    <a:pt x="238057" y="328615"/>
                    <a:pt x="243482" y="314323"/>
                    <a:pt x="252819" y="300813"/>
                  </a:cubicBezTo>
                  <a:cubicBezTo>
                    <a:pt x="259130" y="291685"/>
                    <a:pt x="264555" y="283809"/>
                    <a:pt x="275143" y="279114"/>
                  </a:cubicBezTo>
                  <a:cubicBezTo>
                    <a:pt x="282967" y="275672"/>
                    <a:pt x="291000" y="279062"/>
                    <a:pt x="298407" y="274733"/>
                  </a:cubicBezTo>
                  <a:cubicBezTo>
                    <a:pt x="299815" y="273846"/>
                    <a:pt x="300076" y="271186"/>
                    <a:pt x="301902" y="270404"/>
                  </a:cubicBezTo>
                  <a:cubicBezTo>
                    <a:pt x="304145" y="269465"/>
                    <a:pt x="307535" y="270612"/>
                    <a:pt x="309934" y="270352"/>
                  </a:cubicBezTo>
                  <a:cubicBezTo>
                    <a:pt x="314681" y="269778"/>
                    <a:pt x="319010" y="267952"/>
                    <a:pt x="323653" y="267431"/>
                  </a:cubicBezTo>
                  <a:cubicBezTo>
                    <a:pt x="334606" y="266231"/>
                    <a:pt x="345560" y="267587"/>
                    <a:pt x="355836" y="263101"/>
                  </a:cubicBezTo>
                  <a:cubicBezTo>
                    <a:pt x="367728" y="257833"/>
                    <a:pt x="372006" y="243958"/>
                    <a:pt x="382438" y="237856"/>
                  </a:cubicBezTo>
                  <a:cubicBezTo>
                    <a:pt x="387862" y="234674"/>
                    <a:pt x="393183" y="237751"/>
                    <a:pt x="398972" y="237021"/>
                  </a:cubicBezTo>
                  <a:cubicBezTo>
                    <a:pt x="404554" y="236291"/>
                    <a:pt x="409457" y="232692"/>
                    <a:pt x="414934" y="231909"/>
                  </a:cubicBezTo>
                  <a:cubicBezTo>
                    <a:pt x="418793" y="231336"/>
                    <a:pt x="422914" y="232222"/>
                    <a:pt x="426722" y="231075"/>
                  </a:cubicBezTo>
                  <a:cubicBezTo>
                    <a:pt x="431416" y="229614"/>
                    <a:pt x="431886" y="227684"/>
                    <a:pt x="437571" y="227684"/>
                  </a:cubicBezTo>
                  <a:cubicBezTo>
                    <a:pt x="447430" y="227684"/>
                    <a:pt x="454836" y="224711"/>
                    <a:pt x="464434" y="223877"/>
                  </a:cubicBezTo>
                  <a:cubicBezTo>
                    <a:pt x="473353" y="223146"/>
                    <a:pt x="483316" y="222677"/>
                    <a:pt x="491975" y="221008"/>
                  </a:cubicBezTo>
                  <a:cubicBezTo>
                    <a:pt x="502146" y="219026"/>
                    <a:pt x="507049" y="207759"/>
                    <a:pt x="516490" y="203534"/>
                  </a:cubicBezTo>
                  <a:cubicBezTo>
                    <a:pt x="526244" y="199205"/>
                    <a:pt x="561296" y="179957"/>
                    <a:pt x="540380" y="170934"/>
                  </a:cubicBezTo>
                  <a:cubicBezTo>
                    <a:pt x="533547" y="167960"/>
                    <a:pt x="522958" y="165822"/>
                    <a:pt x="536415" y="160032"/>
                  </a:cubicBezTo>
                  <a:cubicBezTo>
                    <a:pt x="540432" y="158363"/>
                    <a:pt x="542362" y="159510"/>
                    <a:pt x="544239" y="155077"/>
                  </a:cubicBezTo>
                  <a:cubicBezTo>
                    <a:pt x="546222" y="150278"/>
                    <a:pt x="541579" y="147827"/>
                    <a:pt x="541475" y="144749"/>
                  </a:cubicBezTo>
                  <a:cubicBezTo>
                    <a:pt x="541214" y="135517"/>
                    <a:pt x="552011" y="133795"/>
                    <a:pt x="557227" y="127901"/>
                  </a:cubicBezTo>
                  <a:cubicBezTo>
                    <a:pt x="563539" y="120860"/>
                    <a:pt x="561609" y="113035"/>
                    <a:pt x="570320" y="107037"/>
                  </a:cubicBezTo>
                  <a:cubicBezTo>
                    <a:pt x="575327" y="103594"/>
                    <a:pt x="580387" y="99891"/>
                    <a:pt x="584820" y="95405"/>
                  </a:cubicBezTo>
                  <a:cubicBezTo>
                    <a:pt x="586959" y="93267"/>
                    <a:pt x="589045" y="91545"/>
                    <a:pt x="589932" y="88364"/>
                  </a:cubicBezTo>
                  <a:cubicBezTo>
                    <a:pt x="591236" y="83408"/>
                    <a:pt x="588263" y="82417"/>
                    <a:pt x="587898" y="78192"/>
                  </a:cubicBezTo>
                  <a:cubicBezTo>
                    <a:pt x="587220" y="70420"/>
                    <a:pt x="593010" y="69116"/>
                    <a:pt x="599843" y="67864"/>
                  </a:cubicBezTo>
                  <a:cubicBezTo>
                    <a:pt x="610066" y="65934"/>
                    <a:pt x="614813" y="66508"/>
                    <a:pt x="621646" y="59310"/>
                  </a:cubicBezTo>
                  <a:cubicBezTo>
                    <a:pt x="625662" y="54981"/>
                    <a:pt x="631973" y="50234"/>
                    <a:pt x="637711" y="48356"/>
                  </a:cubicBezTo>
                  <a:cubicBezTo>
                    <a:pt x="641988" y="47000"/>
                    <a:pt x="644961" y="47887"/>
                    <a:pt x="649395" y="45488"/>
                  </a:cubicBezTo>
                  <a:cubicBezTo>
                    <a:pt x="653568" y="43193"/>
                    <a:pt x="657010" y="39854"/>
                    <a:pt x="661183" y="37455"/>
                  </a:cubicBezTo>
                  <a:cubicBezTo>
                    <a:pt x="671042" y="31874"/>
                    <a:pt x="699782" y="33595"/>
                    <a:pt x="702286" y="19512"/>
                  </a:cubicBezTo>
                  <a:cubicBezTo>
                    <a:pt x="684708" y="15652"/>
                    <a:pt x="667964" y="19147"/>
                    <a:pt x="650908" y="23163"/>
                  </a:cubicBezTo>
                  <a:cubicBezTo>
                    <a:pt x="640684" y="25614"/>
                    <a:pt x="630304" y="26658"/>
                    <a:pt x="621646" y="22276"/>
                  </a:cubicBezTo>
                  <a:cubicBezTo>
                    <a:pt x="605685" y="14139"/>
                    <a:pt x="585342" y="8506"/>
                    <a:pt x="567555" y="2142"/>
                  </a:cubicBezTo>
                  <a:cubicBezTo>
                    <a:pt x="554150" y="-2709"/>
                    <a:pt x="541944" y="7515"/>
                    <a:pt x="528174" y="8506"/>
                  </a:cubicBezTo>
                  <a:cubicBezTo>
                    <a:pt x="513517" y="9549"/>
                    <a:pt x="500477" y="2872"/>
                    <a:pt x="486289" y="1047"/>
                  </a:cubicBezTo>
                  <a:cubicBezTo>
                    <a:pt x="467511" y="-1300"/>
                    <a:pt x="448890" y="212"/>
                    <a:pt x="430947" y="6471"/>
                  </a:cubicBezTo>
                  <a:cubicBezTo>
                    <a:pt x="415716" y="11792"/>
                    <a:pt x="399025" y="16591"/>
                    <a:pt x="382855" y="17895"/>
                  </a:cubicBezTo>
                  <a:cubicBezTo>
                    <a:pt x="373466" y="18625"/>
                    <a:pt x="365433" y="16799"/>
                    <a:pt x="356462" y="15130"/>
                  </a:cubicBezTo>
                  <a:cubicBezTo>
                    <a:pt x="350828" y="14087"/>
                    <a:pt x="344830" y="14035"/>
                    <a:pt x="339092" y="14243"/>
                  </a:cubicBezTo>
                  <a:cubicBezTo>
                    <a:pt x="318593" y="14974"/>
                    <a:pt x="297885" y="10227"/>
                    <a:pt x="277491" y="12261"/>
                  </a:cubicBezTo>
                  <a:cubicBezTo>
                    <a:pt x="257513" y="14243"/>
                    <a:pt x="237692" y="16956"/>
                    <a:pt x="217558" y="17477"/>
                  </a:cubicBezTo>
                  <a:cubicBezTo>
                    <a:pt x="210673" y="17582"/>
                    <a:pt x="204205" y="15495"/>
                    <a:pt x="197372" y="16069"/>
                  </a:cubicBezTo>
                  <a:cubicBezTo>
                    <a:pt x="194086" y="16330"/>
                    <a:pt x="190696" y="16956"/>
                    <a:pt x="187357" y="17790"/>
                  </a:cubicBezTo>
                  <a:cubicBezTo>
                    <a:pt x="181411" y="19251"/>
                    <a:pt x="175413" y="21337"/>
                    <a:pt x="169936" y="23319"/>
                  </a:cubicBezTo>
                  <a:cubicBezTo>
                    <a:pt x="157991" y="27649"/>
                    <a:pt x="146672" y="35786"/>
                    <a:pt x="133371" y="34586"/>
                  </a:cubicBezTo>
                  <a:cubicBezTo>
                    <a:pt x="123930" y="33699"/>
                    <a:pt x="109638" y="31822"/>
                    <a:pt x="103274" y="41628"/>
                  </a:cubicBezTo>
                  <a:close/>
                </a:path>
              </a:pathLst>
            </a:custGeom>
            <a:solidFill>
              <a:srgbClr val="CCCCCB"/>
            </a:solidFill>
            <a:ln w="521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5" name="Freeform 114">
              <a:extLst>
                <a:ext uri="{FF2B5EF4-FFF2-40B4-BE49-F238E27FC236}">
                  <a16:creationId xmlns:a16="http://schemas.microsoft.com/office/drawing/2014/main" id="{D6AD0674-C356-C4A6-D60E-36DD47625A3A}"/>
                </a:ext>
              </a:extLst>
            </p:cNvPr>
            <p:cNvSpPr/>
            <p:nvPr/>
          </p:nvSpPr>
          <p:spPr>
            <a:xfrm>
              <a:off x="6449291" y="1442326"/>
              <a:ext cx="114113" cy="39183"/>
            </a:xfrm>
            <a:custGeom>
              <a:avLst/>
              <a:gdLst>
                <a:gd name="connsiteX0" fmla="*/ 6658 w 114113"/>
                <a:gd name="connsiteY0" fmla="*/ 24516 h 39183"/>
                <a:gd name="connsiteX1" fmla="*/ 10570 w 114113"/>
                <a:gd name="connsiteY1" fmla="*/ 32496 h 39183"/>
                <a:gd name="connsiteX2" fmla="*/ 26010 w 114113"/>
                <a:gd name="connsiteY2" fmla="*/ 38651 h 39183"/>
                <a:gd name="connsiteX3" fmla="*/ 47761 w 114113"/>
                <a:gd name="connsiteY3" fmla="*/ 35052 h 39183"/>
                <a:gd name="connsiteX4" fmla="*/ 68051 w 114113"/>
                <a:gd name="connsiteY4" fmla="*/ 34896 h 39183"/>
                <a:gd name="connsiteX5" fmla="*/ 91471 w 114113"/>
                <a:gd name="connsiteY5" fmla="*/ 27072 h 39183"/>
                <a:gd name="connsiteX6" fmla="*/ 109258 w 114113"/>
                <a:gd name="connsiteY6" fmla="*/ 12936 h 39183"/>
                <a:gd name="connsiteX7" fmla="*/ 108110 w 114113"/>
                <a:gd name="connsiteY7" fmla="*/ 209 h 39183"/>
                <a:gd name="connsiteX8" fmla="*/ 89072 w 114113"/>
                <a:gd name="connsiteY8" fmla="*/ 6625 h 39183"/>
                <a:gd name="connsiteX9" fmla="*/ 70920 w 114113"/>
                <a:gd name="connsiteY9" fmla="*/ 0 h 39183"/>
                <a:gd name="connsiteX10" fmla="*/ 54176 w 114113"/>
                <a:gd name="connsiteY10" fmla="*/ 9076 h 39183"/>
                <a:gd name="connsiteX11" fmla="*/ 33938 w 114113"/>
                <a:gd name="connsiteY11" fmla="*/ 11163 h 39183"/>
                <a:gd name="connsiteX12" fmla="*/ 20116 w 114113"/>
                <a:gd name="connsiteY12" fmla="*/ 11789 h 39183"/>
                <a:gd name="connsiteX13" fmla="*/ 15056 w 114113"/>
                <a:gd name="connsiteY13" fmla="*/ 10276 h 39183"/>
                <a:gd name="connsiteX14" fmla="*/ 3998 w 114113"/>
                <a:gd name="connsiteY14" fmla="*/ 10015 h 39183"/>
                <a:gd name="connsiteX15" fmla="*/ 451 w 114113"/>
                <a:gd name="connsiteY15" fmla="*/ 18987 h 39183"/>
                <a:gd name="connsiteX16" fmla="*/ 6658 w 114113"/>
                <a:gd name="connsiteY16" fmla="*/ 24516 h 391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14113" h="39183">
                  <a:moveTo>
                    <a:pt x="6658" y="24516"/>
                  </a:moveTo>
                  <a:cubicBezTo>
                    <a:pt x="8432" y="26967"/>
                    <a:pt x="8327" y="30253"/>
                    <a:pt x="10570" y="32496"/>
                  </a:cubicBezTo>
                  <a:cubicBezTo>
                    <a:pt x="14013" y="36043"/>
                    <a:pt x="21315" y="37660"/>
                    <a:pt x="26010" y="38651"/>
                  </a:cubicBezTo>
                  <a:cubicBezTo>
                    <a:pt x="35242" y="40581"/>
                    <a:pt x="39206" y="36773"/>
                    <a:pt x="47761" y="35052"/>
                  </a:cubicBezTo>
                  <a:cubicBezTo>
                    <a:pt x="54698" y="33540"/>
                    <a:pt x="61009" y="35730"/>
                    <a:pt x="68051" y="34896"/>
                  </a:cubicBezTo>
                  <a:cubicBezTo>
                    <a:pt x="76188" y="33852"/>
                    <a:pt x="86099" y="32079"/>
                    <a:pt x="91471" y="27072"/>
                  </a:cubicBezTo>
                  <a:cubicBezTo>
                    <a:pt x="97104" y="21856"/>
                    <a:pt x="103259" y="17839"/>
                    <a:pt x="109258" y="12936"/>
                  </a:cubicBezTo>
                  <a:cubicBezTo>
                    <a:pt x="113587" y="9389"/>
                    <a:pt x="118073" y="1252"/>
                    <a:pt x="108110" y="209"/>
                  </a:cubicBezTo>
                  <a:cubicBezTo>
                    <a:pt x="102112" y="-469"/>
                    <a:pt x="95905" y="6312"/>
                    <a:pt x="89072" y="6625"/>
                  </a:cubicBezTo>
                  <a:cubicBezTo>
                    <a:pt x="82030" y="6886"/>
                    <a:pt x="77857" y="-52"/>
                    <a:pt x="70920" y="0"/>
                  </a:cubicBezTo>
                  <a:cubicBezTo>
                    <a:pt x="63565" y="53"/>
                    <a:pt x="59862" y="5894"/>
                    <a:pt x="54176" y="9076"/>
                  </a:cubicBezTo>
                  <a:cubicBezTo>
                    <a:pt x="47500" y="12832"/>
                    <a:pt x="41136" y="10380"/>
                    <a:pt x="33938" y="11163"/>
                  </a:cubicBezTo>
                  <a:cubicBezTo>
                    <a:pt x="28044" y="11789"/>
                    <a:pt x="24706" y="12675"/>
                    <a:pt x="20116" y="11789"/>
                  </a:cubicBezTo>
                  <a:cubicBezTo>
                    <a:pt x="18603" y="11528"/>
                    <a:pt x="16986" y="11058"/>
                    <a:pt x="15056" y="10276"/>
                  </a:cubicBezTo>
                  <a:cubicBezTo>
                    <a:pt x="10727" y="8555"/>
                    <a:pt x="8536" y="6886"/>
                    <a:pt x="3998" y="10015"/>
                  </a:cubicBezTo>
                  <a:cubicBezTo>
                    <a:pt x="608" y="12362"/>
                    <a:pt x="-801" y="15179"/>
                    <a:pt x="451" y="18987"/>
                  </a:cubicBezTo>
                  <a:cubicBezTo>
                    <a:pt x="1129" y="20864"/>
                    <a:pt x="5302" y="22742"/>
                    <a:pt x="6658" y="24516"/>
                  </a:cubicBezTo>
                  <a:close/>
                </a:path>
              </a:pathLst>
            </a:custGeom>
            <a:solidFill>
              <a:srgbClr val="CCCCCB"/>
            </a:solidFill>
            <a:ln w="521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6" name="Freeform 115">
              <a:extLst>
                <a:ext uri="{FF2B5EF4-FFF2-40B4-BE49-F238E27FC236}">
                  <a16:creationId xmlns:a16="http://schemas.microsoft.com/office/drawing/2014/main" id="{9604824A-DDCE-79EF-5844-442C1086E6A1}"/>
                </a:ext>
              </a:extLst>
            </p:cNvPr>
            <p:cNvSpPr/>
            <p:nvPr/>
          </p:nvSpPr>
          <p:spPr>
            <a:xfrm>
              <a:off x="6503218" y="1248629"/>
              <a:ext cx="2775772" cy="1511785"/>
            </a:xfrm>
            <a:custGeom>
              <a:avLst/>
              <a:gdLst>
                <a:gd name="connsiteX0" fmla="*/ 205188 w 2775772"/>
                <a:gd name="connsiteY0" fmla="*/ 482562 h 1511785"/>
                <a:gd name="connsiteX1" fmla="*/ 194338 w 2775772"/>
                <a:gd name="connsiteY1" fmla="*/ 491168 h 1511785"/>
                <a:gd name="connsiteX2" fmla="*/ 166015 w 2775772"/>
                <a:gd name="connsiteY2" fmla="*/ 501235 h 1511785"/>
                <a:gd name="connsiteX3" fmla="*/ 148646 w 2775772"/>
                <a:gd name="connsiteY3" fmla="*/ 515371 h 1511785"/>
                <a:gd name="connsiteX4" fmla="*/ 122618 w 2775772"/>
                <a:gd name="connsiteY4" fmla="*/ 520743 h 1511785"/>
                <a:gd name="connsiteX5" fmla="*/ 120323 w 2775772"/>
                <a:gd name="connsiteY5" fmla="*/ 541190 h 1511785"/>
                <a:gd name="connsiteX6" fmla="*/ 146716 w 2775772"/>
                <a:gd name="connsiteY6" fmla="*/ 558925 h 1511785"/>
                <a:gd name="connsiteX7" fmla="*/ 158452 w 2775772"/>
                <a:gd name="connsiteY7" fmla="*/ 585057 h 1511785"/>
                <a:gd name="connsiteX8" fmla="*/ 156261 w 2775772"/>
                <a:gd name="connsiteY8" fmla="*/ 614476 h 1511785"/>
                <a:gd name="connsiteX9" fmla="*/ 144316 w 2775772"/>
                <a:gd name="connsiteY9" fmla="*/ 632940 h 1511785"/>
                <a:gd name="connsiteX10" fmla="*/ 114898 w 2775772"/>
                <a:gd name="connsiteY10" fmla="*/ 628298 h 1511785"/>
                <a:gd name="connsiteX11" fmla="*/ 84488 w 2775772"/>
                <a:gd name="connsiteY11" fmla="*/ 627464 h 1511785"/>
                <a:gd name="connsiteX12" fmla="*/ 70353 w 2775772"/>
                <a:gd name="connsiteY12" fmla="*/ 630489 h 1511785"/>
                <a:gd name="connsiteX13" fmla="*/ 57313 w 2775772"/>
                <a:gd name="connsiteY13" fmla="*/ 624230 h 1511785"/>
                <a:gd name="connsiteX14" fmla="*/ 21687 w 2775772"/>
                <a:gd name="connsiteY14" fmla="*/ 666688 h 1511785"/>
                <a:gd name="connsiteX15" fmla="*/ 16993 w 2775772"/>
                <a:gd name="connsiteY15" fmla="*/ 697150 h 1511785"/>
                <a:gd name="connsiteX16" fmla="*/ 13811 w 2775772"/>
                <a:gd name="connsiteY16" fmla="*/ 726203 h 1511785"/>
                <a:gd name="connsiteX17" fmla="*/ 33423 w 2775772"/>
                <a:gd name="connsiteY17" fmla="*/ 748006 h 1511785"/>
                <a:gd name="connsiteX18" fmla="*/ 54027 w 2775772"/>
                <a:gd name="connsiteY18" fmla="*/ 761360 h 1511785"/>
                <a:gd name="connsiteX19" fmla="*/ 57313 w 2775772"/>
                <a:gd name="connsiteY19" fmla="*/ 787492 h 1511785"/>
                <a:gd name="connsiteX20" fmla="*/ 56009 w 2775772"/>
                <a:gd name="connsiteY20" fmla="*/ 802723 h 1511785"/>
                <a:gd name="connsiteX21" fmla="*/ 44168 w 2775772"/>
                <a:gd name="connsiteY21" fmla="*/ 812216 h 1511785"/>
                <a:gd name="connsiteX22" fmla="*/ 22000 w 2775772"/>
                <a:gd name="connsiteY22" fmla="*/ 832089 h 1511785"/>
                <a:gd name="connsiteX23" fmla="*/ 8334 w 2775772"/>
                <a:gd name="connsiteY23" fmla="*/ 856292 h 1511785"/>
                <a:gd name="connsiteX24" fmla="*/ 719 w 2775772"/>
                <a:gd name="connsiteY24" fmla="*/ 882111 h 1511785"/>
                <a:gd name="connsiteX25" fmla="*/ 20018 w 2775772"/>
                <a:gd name="connsiteY25" fmla="*/ 878616 h 1511785"/>
                <a:gd name="connsiteX26" fmla="*/ 60808 w 2775772"/>
                <a:gd name="connsiteY26" fmla="*/ 854101 h 1511785"/>
                <a:gd name="connsiteX27" fmla="*/ 82298 w 2775772"/>
                <a:gd name="connsiteY27" fmla="*/ 843773 h 1511785"/>
                <a:gd name="connsiteX28" fmla="*/ 106344 w 2775772"/>
                <a:gd name="connsiteY28" fmla="*/ 817902 h 1511785"/>
                <a:gd name="connsiteX29" fmla="*/ 96433 w 2775772"/>
                <a:gd name="connsiteY29" fmla="*/ 798602 h 1511785"/>
                <a:gd name="connsiteX30" fmla="*/ 90226 w 2775772"/>
                <a:gd name="connsiteY30" fmla="*/ 782276 h 1511785"/>
                <a:gd name="connsiteX31" fmla="*/ 104048 w 2775772"/>
                <a:gd name="connsiteY31" fmla="*/ 761307 h 1511785"/>
                <a:gd name="connsiteX32" fmla="*/ 128251 w 2775772"/>
                <a:gd name="connsiteY32" fmla="*/ 758699 h 1511785"/>
                <a:gd name="connsiteX33" fmla="*/ 151828 w 2775772"/>
                <a:gd name="connsiteY33" fmla="*/ 738200 h 1511785"/>
                <a:gd name="connsiteX34" fmla="*/ 162781 w 2775772"/>
                <a:gd name="connsiteY34" fmla="*/ 715719 h 1511785"/>
                <a:gd name="connsiteX35" fmla="*/ 175978 w 2775772"/>
                <a:gd name="connsiteY35" fmla="*/ 693029 h 1511785"/>
                <a:gd name="connsiteX36" fmla="*/ 182289 w 2775772"/>
                <a:gd name="connsiteY36" fmla="*/ 654743 h 1511785"/>
                <a:gd name="connsiteX37" fmla="*/ 200806 w 2775772"/>
                <a:gd name="connsiteY37" fmla="*/ 634036 h 1511785"/>
                <a:gd name="connsiteX38" fmla="*/ 238883 w 2775772"/>
                <a:gd name="connsiteY38" fmla="*/ 637322 h 1511785"/>
                <a:gd name="connsiteX39" fmla="*/ 269449 w 2775772"/>
                <a:gd name="connsiteY39" fmla="*/ 637374 h 1511785"/>
                <a:gd name="connsiteX40" fmla="*/ 279152 w 2775772"/>
                <a:gd name="connsiteY40" fmla="*/ 623134 h 1511785"/>
                <a:gd name="connsiteX41" fmla="*/ 307214 w 2775772"/>
                <a:gd name="connsiteY41" fmla="*/ 613119 h 1511785"/>
                <a:gd name="connsiteX42" fmla="*/ 317542 w 2775772"/>
                <a:gd name="connsiteY42" fmla="*/ 610929 h 1511785"/>
                <a:gd name="connsiteX43" fmla="*/ 328182 w 2775772"/>
                <a:gd name="connsiteY43" fmla="*/ 615571 h 1511785"/>
                <a:gd name="connsiteX44" fmla="*/ 349881 w 2775772"/>
                <a:gd name="connsiteY44" fmla="*/ 635131 h 1511785"/>
                <a:gd name="connsiteX45" fmla="*/ 377109 w 2775772"/>
                <a:gd name="connsiteY45" fmla="*/ 659073 h 1511785"/>
                <a:gd name="connsiteX46" fmla="*/ 400998 w 2775772"/>
                <a:gd name="connsiteY46" fmla="*/ 676494 h 1511785"/>
                <a:gd name="connsiteX47" fmla="*/ 419568 w 2775772"/>
                <a:gd name="connsiteY47" fmla="*/ 697098 h 1511785"/>
                <a:gd name="connsiteX48" fmla="*/ 430469 w 2775772"/>
                <a:gd name="connsiteY48" fmla="*/ 721092 h 1511785"/>
                <a:gd name="connsiteX49" fmla="*/ 430469 w 2775772"/>
                <a:gd name="connsiteY49" fmla="*/ 749519 h 1511785"/>
                <a:gd name="connsiteX50" fmla="*/ 455767 w 2775772"/>
                <a:gd name="connsiteY50" fmla="*/ 725160 h 1511785"/>
                <a:gd name="connsiteX51" fmla="*/ 459001 w 2775772"/>
                <a:gd name="connsiteY51" fmla="*/ 705809 h 1511785"/>
                <a:gd name="connsiteX52" fmla="*/ 454671 w 2775772"/>
                <a:gd name="connsiteY52" fmla="*/ 690786 h 1511785"/>
                <a:gd name="connsiteX53" fmla="*/ 484716 w 2775772"/>
                <a:gd name="connsiteY53" fmla="*/ 705652 h 1511785"/>
                <a:gd name="connsiteX54" fmla="*/ 453367 w 2775772"/>
                <a:gd name="connsiteY54" fmla="*/ 673156 h 1511785"/>
                <a:gd name="connsiteX55" fmla="*/ 432660 w 2775772"/>
                <a:gd name="connsiteY55" fmla="*/ 663402 h 1511785"/>
                <a:gd name="connsiteX56" fmla="*/ 412839 w 2775772"/>
                <a:gd name="connsiteY56" fmla="*/ 658030 h 1511785"/>
                <a:gd name="connsiteX57" fmla="*/ 400007 w 2775772"/>
                <a:gd name="connsiteY57" fmla="*/ 635392 h 1511785"/>
                <a:gd name="connsiteX58" fmla="*/ 377109 w 2775772"/>
                <a:gd name="connsiteY58" fmla="*/ 613119 h 1511785"/>
                <a:gd name="connsiteX59" fmla="*/ 370849 w 2775772"/>
                <a:gd name="connsiteY59" fmla="*/ 589595 h 1511785"/>
                <a:gd name="connsiteX60" fmla="*/ 387749 w 2775772"/>
                <a:gd name="connsiteY60" fmla="*/ 598984 h 1511785"/>
                <a:gd name="connsiteX61" fmla="*/ 417481 w 2775772"/>
                <a:gd name="connsiteY61" fmla="*/ 620996 h 1511785"/>
                <a:gd name="connsiteX62" fmla="*/ 442466 w 2775772"/>
                <a:gd name="connsiteY62" fmla="*/ 646815 h 1511785"/>
                <a:gd name="connsiteX63" fmla="*/ 485968 w 2775772"/>
                <a:gd name="connsiteY63" fmla="*/ 676442 h 1511785"/>
                <a:gd name="connsiteX64" fmla="*/ 502294 w 2775772"/>
                <a:gd name="connsiteY64" fmla="*/ 692769 h 1511785"/>
                <a:gd name="connsiteX65" fmla="*/ 523002 w 2775772"/>
                <a:gd name="connsiteY65" fmla="*/ 719996 h 1511785"/>
                <a:gd name="connsiteX66" fmla="*/ 535260 w 2775772"/>
                <a:gd name="connsiteY66" fmla="*/ 728394 h 1511785"/>
                <a:gd name="connsiteX67" fmla="*/ 542353 w 2775772"/>
                <a:gd name="connsiteY67" fmla="*/ 746390 h 1511785"/>
                <a:gd name="connsiteX68" fmla="*/ 593732 w 2775772"/>
                <a:gd name="connsiteY68" fmla="*/ 767775 h 1511785"/>
                <a:gd name="connsiteX69" fmla="*/ 631600 w 2775772"/>
                <a:gd name="connsiteY69" fmla="*/ 796151 h 1511785"/>
                <a:gd name="connsiteX70" fmla="*/ 640989 w 2775772"/>
                <a:gd name="connsiteY70" fmla="*/ 771062 h 1511785"/>
                <a:gd name="connsiteX71" fmla="*/ 658671 w 2775772"/>
                <a:gd name="connsiteY71" fmla="*/ 768141 h 1511785"/>
                <a:gd name="connsiteX72" fmla="*/ 680735 w 2775772"/>
                <a:gd name="connsiteY72" fmla="*/ 775495 h 1511785"/>
                <a:gd name="connsiteX73" fmla="*/ 710936 w 2775772"/>
                <a:gd name="connsiteY73" fmla="*/ 794012 h 1511785"/>
                <a:gd name="connsiteX74" fmla="*/ 758819 w 2775772"/>
                <a:gd name="connsiteY74" fmla="*/ 770279 h 1511785"/>
                <a:gd name="connsiteX75" fmla="*/ 760958 w 2775772"/>
                <a:gd name="connsiteY75" fmla="*/ 826665 h 1511785"/>
                <a:gd name="connsiteX76" fmla="*/ 755794 w 2775772"/>
                <a:gd name="connsiteY76" fmla="*/ 855979 h 1511785"/>
                <a:gd name="connsiteX77" fmla="*/ 743797 w 2775772"/>
                <a:gd name="connsiteY77" fmla="*/ 878773 h 1511785"/>
                <a:gd name="connsiteX78" fmla="*/ 745153 w 2775772"/>
                <a:gd name="connsiteY78" fmla="*/ 902975 h 1511785"/>
                <a:gd name="connsiteX79" fmla="*/ 747448 w 2775772"/>
                <a:gd name="connsiteY79" fmla="*/ 928795 h 1511785"/>
                <a:gd name="connsiteX80" fmla="*/ 764505 w 2775772"/>
                <a:gd name="connsiteY80" fmla="*/ 948668 h 1511785"/>
                <a:gd name="connsiteX81" fmla="*/ 775146 w 2775772"/>
                <a:gd name="connsiteY81" fmla="*/ 955240 h 1511785"/>
                <a:gd name="connsiteX82" fmla="*/ 782188 w 2775772"/>
                <a:gd name="connsiteY82" fmla="*/ 965881 h 1511785"/>
                <a:gd name="connsiteX83" fmla="*/ 816509 w 2775772"/>
                <a:gd name="connsiteY83" fmla="*/ 1015955 h 1511785"/>
                <a:gd name="connsiteX84" fmla="*/ 851926 w 2775772"/>
                <a:gd name="connsiteY84" fmla="*/ 1069211 h 1511785"/>
                <a:gd name="connsiteX85" fmla="*/ 907112 w 2775772"/>
                <a:gd name="connsiteY85" fmla="*/ 1144322 h 1511785"/>
                <a:gd name="connsiteX86" fmla="*/ 917961 w 2775772"/>
                <a:gd name="connsiteY86" fmla="*/ 1166073 h 1511785"/>
                <a:gd name="connsiteX87" fmla="*/ 933192 w 2775772"/>
                <a:gd name="connsiteY87" fmla="*/ 1207176 h 1511785"/>
                <a:gd name="connsiteX88" fmla="*/ 943781 w 2775772"/>
                <a:gd name="connsiteY88" fmla="*/ 1239254 h 1511785"/>
                <a:gd name="connsiteX89" fmla="*/ 995211 w 2775772"/>
                <a:gd name="connsiteY89" fmla="*/ 1236646 h 1511785"/>
                <a:gd name="connsiteX90" fmla="*/ 1013728 w 2775772"/>
                <a:gd name="connsiteY90" fmla="*/ 1221624 h 1511785"/>
                <a:gd name="connsiteX91" fmla="*/ 1040643 w 2775772"/>
                <a:gd name="connsiteY91" fmla="*/ 1219173 h 1511785"/>
                <a:gd name="connsiteX92" fmla="*/ 1065993 w 2775772"/>
                <a:gd name="connsiteY92" fmla="*/ 1206445 h 1511785"/>
                <a:gd name="connsiteX93" fmla="*/ 1090873 w 2775772"/>
                <a:gd name="connsiteY93" fmla="*/ 1191997 h 1511785"/>
                <a:gd name="connsiteX94" fmla="*/ 1111633 w 2775772"/>
                <a:gd name="connsiteY94" fmla="*/ 1171550 h 1511785"/>
                <a:gd name="connsiteX95" fmla="*/ 1138861 w 2775772"/>
                <a:gd name="connsiteY95" fmla="*/ 1162526 h 1511785"/>
                <a:gd name="connsiteX96" fmla="*/ 1158891 w 2775772"/>
                <a:gd name="connsiteY96" fmla="*/ 1142236 h 1511785"/>
                <a:gd name="connsiteX97" fmla="*/ 1182311 w 2775772"/>
                <a:gd name="connsiteY97" fmla="*/ 1122780 h 1511785"/>
                <a:gd name="connsiteX98" fmla="*/ 1195351 w 2775772"/>
                <a:gd name="connsiteY98" fmla="*/ 1094300 h 1511785"/>
                <a:gd name="connsiteX99" fmla="*/ 1212772 w 2775772"/>
                <a:gd name="connsiteY99" fmla="*/ 1071662 h 1511785"/>
                <a:gd name="connsiteX100" fmla="*/ 1197541 w 2775772"/>
                <a:gd name="connsiteY100" fmla="*/ 1049651 h 1511785"/>
                <a:gd name="connsiteX101" fmla="*/ 1165932 w 2775772"/>
                <a:gd name="connsiteY101" fmla="*/ 1039114 h 1511785"/>
                <a:gd name="connsiteX102" fmla="*/ 1136566 w 2775772"/>
                <a:gd name="connsiteY102" fmla="*/ 1024405 h 1511785"/>
                <a:gd name="connsiteX103" fmla="*/ 1114867 w 2775772"/>
                <a:gd name="connsiteY103" fmla="*/ 1028995 h 1511785"/>
                <a:gd name="connsiteX104" fmla="*/ 1095411 w 2775772"/>
                <a:gd name="connsiteY104" fmla="*/ 1032229 h 1511785"/>
                <a:gd name="connsiteX105" fmla="*/ 1089830 w 2775772"/>
                <a:gd name="connsiteY105" fmla="*/ 1045426 h 1511785"/>
                <a:gd name="connsiteX106" fmla="*/ 1067192 w 2775772"/>
                <a:gd name="connsiteY106" fmla="*/ 1027691 h 1511785"/>
                <a:gd name="connsiteX107" fmla="*/ 1059629 w 2775772"/>
                <a:gd name="connsiteY107" fmla="*/ 998586 h 1511785"/>
                <a:gd name="connsiteX108" fmla="*/ 1047319 w 2775772"/>
                <a:gd name="connsiteY108" fmla="*/ 991231 h 1511785"/>
                <a:gd name="connsiteX109" fmla="*/ 1043094 w 2775772"/>
                <a:gd name="connsiteY109" fmla="*/ 981425 h 1511785"/>
                <a:gd name="connsiteX110" fmla="*/ 1021291 w 2775772"/>
                <a:gd name="connsiteY110" fmla="*/ 957535 h 1511785"/>
                <a:gd name="connsiteX111" fmla="*/ 1016962 w 2775772"/>
                <a:gd name="connsiteY111" fmla="*/ 929786 h 1511785"/>
                <a:gd name="connsiteX112" fmla="*/ 1042990 w 2775772"/>
                <a:gd name="connsiteY112" fmla="*/ 925717 h 1511785"/>
                <a:gd name="connsiteX113" fmla="*/ 1081171 w 2775772"/>
                <a:gd name="connsiteY113" fmla="*/ 957274 h 1511785"/>
                <a:gd name="connsiteX114" fmla="*/ 1103966 w 2775772"/>
                <a:gd name="connsiteY114" fmla="*/ 969219 h 1511785"/>
                <a:gd name="connsiteX115" fmla="*/ 1130933 w 2775772"/>
                <a:gd name="connsiteY115" fmla="*/ 979338 h 1511785"/>
                <a:gd name="connsiteX116" fmla="*/ 1179024 w 2775772"/>
                <a:gd name="connsiteY116" fmla="*/ 990762 h 1511785"/>
                <a:gd name="connsiteX117" fmla="*/ 1235567 w 2775772"/>
                <a:gd name="connsiteY117" fmla="*/ 1003802 h 1511785"/>
                <a:gd name="connsiteX118" fmla="*/ 1306348 w 2775772"/>
                <a:gd name="connsiteY118" fmla="*/ 997595 h 1511785"/>
                <a:gd name="connsiteX119" fmla="*/ 1334411 w 2775772"/>
                <a:gd name="connsiteY119" fmla="*/ 996708 h 1511785"/>
                <a:gd name="connsiteX120" fmla="*/ 1353919 w 2775772"/>
                <a:gd name="connsiteY120" fmla="*/ 1020441 h 1511785"/>
                <a:gd name="connsiteX121" fmla="*/ 1391057 w 2775772"/>
                <a:gd name="connsiteY121" fmla="*/ 1052833 h 1511785"/>
                <a:gd name="connsiteX122" fmla="*/ 1380468 w 2775772"/>
                <a:gd name="connsiteY122" fmla="*/ 1050225 h 1511785"/>
                <a:gd name="connsiteX123" fmla="*/ 1431742 w 2775772"/>
                <a:gd name="connsiteY123" fmla="*/ 1075992 h 1511785"/>
                <a:gd name="connsiteX124" fmla="*/ 1442331 w 2775772"/>
                <a:gd name="connsiteY124" fmla="*/ 1065038 h 1511785"/>
                <a:gd name="connsiteX125" fmla="*/ 1449164 w 2775772"/>
                <a:gd name="connsiteY125" fmla="*/ 1082512 h 1511785"/>
                <a:gd name="connsiteX126" fmla="*/ 1450833 w 2775772"/>
                <a:gd name="connsiteY126" fmla="*/ 1105306 h 1511785"/>
                <a:gd name="connsiteX127" fmla="*/ 1460378 w 2775772"/>
                <a:gd name="connsiteY127" fmla="*/ 1127631 h 1511785"/>
                <a:gd name="connsiteX128" fmla="*/ 1467159 w 2775772"/>
                <a:gd name="connsiteY128" fmla="*/ 1161848 h 1511785"/>
                <a:gd name="connsiteX129" fmla="*/ 1472845 w 2775772"/>
                <a:gd name="connsiteY129" fmla="*/ 1190067 h 1511785"/>
                <a:gd name="connsiteX130" fmla="*/ 1477174 w 2775772"/>
                <a:gd name="connsiteY130" fmla="*/ 1222824 h 1511785"/>
                <a:gd name="connsiteX131" fmla="*/ 1495900 w 2775772"/>
                <a:gd name="connsiteY131" fmla="*/ 1247809 h 1511785"/>
                <a:gd name="connsiteX132" fmla="*/ 1507949 w 2775772"/>
                <a:gd name="connsiteY132" fmla="*/ 1272794 h 1511785"/>
                <a:gd name="connsiteX133" fmla="*/ 1520728 w 2775772"/>
                <a:gd name="connsiteY133" fmla="*/ 1293501 h 1511785"/>
                <a:gd name="connsiteX134" fmla="*/ 1549886 w 2775772"/>
                <a:gd name="connsiteY134" fmla="*/ 1347696 h 1511785"/>
                <a:gd name="connsiteX135" fmla="*/ 1566890 w 2775772"/>
                <a:gd name="connsiteY135" fmla="*/ 1326415 h 1511785"/>
                <a:gd name="connsiteX136" fmla="*/ 1582955 w 2775772"/>
                <a:gd name="connsiteY136" fmla="*/ 1304716 h 1511785"/>
                <a:gd name="connsiteX137" fmla="*/ 1595839 w 2775772"/>
                <a:gd name="connsiteY137" fmla="*/ 1280461 h 1511785"/>
                <a:gd name="connsiteX138" fmla="*/ 1594692 w 2775772"/>
                <a:gd name="connsiteY138" fmla="*/ 1252138 h 1511785"/>
                <a:gd name="connsiteX139" fmla="*/ 1588224 w 2775772"/>
                <a:gd name="connsiteY139" fmla="*/ 1220633 h 1511785"/>
                <a:gd name="connsiteX140" fmla="*/ 1592762 w 2775772"/>
                <a:gd name="connsiteY140" fmla="*/ 1198986 h 1511785"/>
                <a:gd name="connsiteX141" fmla="*/ 1601472 w 2775772"/>
                <a:gd name="connsiteY141" fmla="*/ 1187146 h 1511785"/>
                <a:gd name="connsiteX142" fmla="*/ 1614304 w 2775772"/>
                <a:gd name="connsiteY142" fmla="*/ 1181252 h 1511785"/>
                <a:gd name="connsiteX143" fmla="*/ 1628805 w 2775772"/>
                <a:gd name="connsiteY143" fmla="*/ 1168107 h 1511785"/>
                <a:gd name="connsiteX144" fmla="*/ 1633760 w 2775772"/>
                <a:gd name="connsiteY144" fmla="*/ 1160075 h 1511785"/>
                <a:gd name="connsiteX145" fmla="*/ 1644453 w 2775772"/>
                <a:gd name="connsiteY145" fmla="*/ 1144635 h 1511785"/>
                <a:gd name="connsiteX146" fmla="*/ 1659266 w 2775772"/>
                <a:gd name="connsiteY146" fmla="*/ 1129717 h 1511785"/>
                <a:gd name="connsiteX147" fmla="*/ 1667925 w 2775772"/>
                <a:gd name="connsiteY147" fmla="*/ 1126640 h 1511785"/>
                <a:gd name="connsiteX148" fmla="*/ 1688268 w 2775772"/>
                <a:gd name="connsiteY148" fmla="*/ 1115842 h 1511785"/>
                <a:gd name="connsiteX149" fmla="*/ 1699900 w 2775772"/>
                <a:gd name="connsiteY149" fmla="*/ 1098421 h 1511785"/>
                <a:gd name="connsiteX150" fmla="*/ 1700056 w 2775772"/>
                <a:gd name="connsiteY150" fmla="*/ 1080426 h 1511785"/>
                <a:gd name="connsiteX151" fmla="*/ 1749974 w 2775772"/>
                <a:gd name="connsiteY151" fmla="*/ 1073019 h 1511785"/>
                <a:gd name="connsiteX152" fmla="*/ 1767343 w 2775772"/>
                <a:gd name="connsiteY152" fmla="*/ 1063630 h 1511785"/>
                <a:gd name="connsiteX153" fmla="*/ 1782782 w 2775772"/>
                <a:gd name="connsiteY153" fmla="*/ 1082564 h 1511785"/>
                <a:gd name="connsiteX154" fmla="*/ 1789981 w 2775772"/>
                <a:gd name="connsiteY154" fmla="*/ 1097743 h 1511785"/>
                <a:gd name="connsiteX155" fmla="*/ 1812462 w 2775772"/>
                <a:gd name="connsiteY155" fmla="*/ 1109322 h 1511785"/>
                <a:gd name="connsiteX156" fmla="*/ 1829883 w 2775772"/>
                <a:gd name="connsiteY156" fmla="*/ 1125284 h 1511785"/>
                <a:gd name="connsiteX157" fmla="*/ 1834787 w 2775772"/>
                <a:gd name="connsiteY157" fmla="*/ 1147087 h 1511785"/>
                <a:gd name="connsiteX158" fmla="*/ 1840733 w 2775772"/>
                <a:gd name="connsiteY158" fmla="*/ 1165186 h 1511785"/>
                <a:gd name="connsiteX159" fmla="*/ 1850017 w 2775772"/>
                <a:gd name="connsiteY159" fmla="*/ 1186416 h 1511785"/>
                <a:gd name="connsiteX160" fmla="*/ 1867387 w 2775772"/>
                <a:gd name="connsiteY160" fmla="*/ 1184799 h 1511785"/>
                <a:gd name="connsiteX161" fmla="*/ 1879019 w 2775772"/>
                <a:gd name="connsiteY161" fmla="*/ 1167377 h 1511785"/>
                <a:gd name="connsiteX162" fmla="*/ 1894980 w 2775772"/>
                <a:gd name="connsiteY162" fmla="*/ 1176610 h 1511785"/>
                <a:gd name="connsiteX163" fmla="*/ 1900091 w 2775772"/>
                <a:gd name="connsiteY163" fmla="*/ 1202220 h 1511785"/>
                <a:gd name="connsiteX164" fmla="*/ 1909480 w 2775772"/>
                <a:gd name="connsiteY164" fmla="*/ 1225171 h 1511785"/>
                <a:gd name="connsiteX165" fmla="*/ 1912401 w 2775772"/>
                <a:gd name="connsiteY165" fmla="*/ 1252972 h 1511785"/>
                <a:gd name="connsiteX166" fmla="*/ 1919651 w 2775772"/>
                <a:gd name="connsiteY166" fmla="*/ 1279940 h 1511785"/>
                <a:gd name="connsiteX167" fmla="*/ 1922416 w 2775772"/>
                <a:gd name="connsiteY167" fmla="*/ 1314574 h 1511785"/>
                <a:gd name="connsiteX168" fmla="*/ 1928206 w 2775772"/>
                <a:gd name="connsiteY168" fmla="*/ 1348739 h 1511785"/>
                <a:gd name="connsiteX169" fmla="*/ 1945993 w 2775772"/>
                <a:gd name="connsiteY169" fmla="*/ 1365535 h 1511785"/>
                <a:gd name="connsiteX170" fmla="*/ 1959085 w 2775772"/>
                <a:gd name="connsiteY170" fmla="*/ 1386451 h 1511785"/>
                <a:gd name="connsiteX171" fmla="*/ 1963936 w 2775772"/>
                <a:gd name="connsiteY171" fmla="*/ 1400169 h 1511785"/>
                <a:gd name="connsiteX172" fmla="*/ 1973377 w 2775772"/>
                <a:gd name="connsiteY172" fmla="*/ 1409089 h 1511785"/>
                <a:gd name="connsiteX173" fmla="*/ 1984800 w 2775772"/>
                <a:gd name="connsiteY173" fmla="*/ 1440124 h 1511785"/>
                <a:gd name="connsiteX174" fmla="*/ 2006760 w 2775772"/>
                <a:gd name="connsiteY174" fmla="*/ 1471368 h 1511785"/>
                <a:gd name="connsiteX175" fmla="*/ 2027989 w 2775772"/>
                <a:gd name="connsiteY175" fmla="*/ 1484409 h 1511785"/>
                <a:gd name="connsiteX176" fmla="*/ 2048123 w 2775772"/>
                <a:gd name="connsiteY176" fmla="*/ 1508402 h 1511785"/>
                <a:gd name="connsiteX177" fmla="*/ 2074933 w 2775772"/>
                <a:gd name="connsiteY177" fmla="*/ 1509237 h 1511785"/>
                <a:gd name="connsiteX178" fmla="*/ 2103100 w 2775772"/>
                <a:gd name="connsiteY178" fmla="*/ 1509759 h 1511785"/>
                <a:gd name="connsiteX179" fmla="*/ 2118644 w 2775772"/>
                <a:gd name="connsiteY179" fmla="*/ 1496562 h 1511785"/>
                <a:gd name="connsiteX180" fmla="*/ 2102526 w 2775772"/>
                <a:gd name="connsiteY180" fmla="*/ 1484200 h 1511785"/>
                <a:gd name="connsiteX181" fmla="*/ 2080045 w 2775772"/>
                <a:gd name="connsiteY181" fmla="*/ 1484461 h 1511785"/>
                <a:gd name="connsiteX182" fmla="*/ 2060433 w 2775772"/>
                <a:gd name="connsiteY182" fmla="*/ 1484982 h 1511785"/>
                <a:gd name="connsiteX183" fmla="*/ 2042646 w 2775772"/>
                <a:gd name="connsiteY183" fmla="*/ 1474968 h 1511785"/>
                <a:gd name="connsiteX184" fmla="*/ 2030493 w 2775772"/>
                <a:gd name="connsiteY184" fmla="*/ 1448992 h 1511785"/>
                <a:gd name="connsiteX185" fmla="*/ 2012028 w 2775772"/>
                <a:gd name="connsiteY185" fmla="*/ 1394745 h 1511785"/>
                <a:gd name="connsiteX186" fmla="*/ 1974264 w 2775772"/>
                <a:gd name="connsiteY186" fmla="*/ 1363396 h 1511785"/>
                <a:gd name="connsiteX187" fmla="*/ 1958876 w 2775772"/>
                <a:gd name="connsiteY187" fmla="*/ 1343575 h 1511785"/>
                <a:gd name="connsiteX188" fmla="*/ 1949435 w 2775772"/>
                <a:gd name="connsiteY188" fmla="*/ 1320155 h 1511785"/>
                <a:gd name="connsiteX189" fmla="*/ 1947975 w 2775772"/>
                <a:gd name="connsiteY189" fmla="*/ 1296996 h 1511785"/>
                <a:gd name="connsiteX190" fmla="*/ 1950166 w 2775772"/>
                <a:gd name="connsiteY190" fmla="*/ 1271072 h 1511785"/>
                <a:gd name="connsiteX191" fmla="*/ 1945628 w 2775772"/>
                <a:gd name="connsiteY191" fmla="*/ 1250782 h 1511785"/>
                <a:gd name="connsiteX192" fmla="*/ 1976872 w 2775772"/>
                <a:gd name="connsiteY192" fmla="*/ 1254955 h 1511785"/>
                <a:gd name="connsiteX193" fmla="*/ 1992103 w 2775772"/>
                <a:gd name="connsiteY193" fmla="*/ 1263248 h 1511785"/>
                <a:gd name="connsiteX194" fmla="*/ 2000761 w 2775772"/>
                <a:gd name="connsiteY194" fmla="*/ 1281452 h 1511785"/>
                <a:gd name="connsiteX195" fmla="*/ 2017609 w 2775772"/>
                <a:gd name="connsiteY195" fmla="*/ 1298613 h 1511785"/>
                <a:gd name="connsiteX196" fmla="*/ 2030649 w 2775772"/>
                <a:gd name="connsiteY196" fmla="*/ 1309514 h 1511785"/>
                <a:gd name="connsiteX197" fmla="*/ 2039569 w 2775772"/>
                <a:gd name="connsiteY197" fmla="*/ 1342793 h 1511785"/>
                <a:gd name="connsiteX198" fmla="*/ 2070604 w 2775772"/>
                <a:gd name="connsiteY198" fmla="*/ 1327823 h 1511785"/>
                <a:gd name="connsiteX199" fmla="*/ 2082236 w 2775772"/>
                <a:gd name="connsiteY199" fmla="*/ 1304403 h 1511785"/>
                <a:gd name="connsiteX200" fmla="*/ 2100336 w 2775772"/>
                <a:gd name="connsiteY200" fmla="*/ 1302264 h 1511785"/>
                <a:gd name="connsiteX201" fmla="*/ 2113376 w 2775772"/>
                <a:gd name="connsiteY201" fmla="*/ 1283956 h 1511785"/>
                <a:gd name="connsiteX202" fmla="*/ 2112489 w 2775772"/>
                <a:gd name="connsiteY202" fmla="*/ 1233882 h 1511785"/>
                <a:gd name="connsiteX203" fmla="*/ 2101587 w 2775772"/>
                <a:gd name="connsiteY203" fmla="*/ 1210305 h 1511785"/>
                <a:gd name="connsiteX204" fmla="*/ 2085261 w 2775772"/>
                <a:gd name="connsiteY204" fmla="*/ 1194240 h 1511785"/>
                <a:gd name="connsiteX205" fmla="*/ 2056782 w 2775772"/>
                <a:gd name="connsiteY205" fmla="*/ 1157206 h 1511785"/>
                <a:gd name="connsiteX206" fmla="*/ 2045984 w 2775772"/>
                <a:gd name="connsiteY206" fmla="*/ 1143227 h 1511785"/>
                <a:gd name="connsiteX207" fmla="*/ 2027780 w 2775772"/>
                <a:gd name="connsiteY207" fmla="*/ 1128205 h 1511785"/>
                <a:gd name="connsiteX208" fmla="*/ 2059025 w 2775772"/>
                <a:gd name="connsiteY208" fmla="*/ 1092683 h 1511785"/>
                <a:gd name="connsiteX209" fmla="*/ 2077907 w 2775772"/>
                <a:gd name="connsiteY209" fmla="*/ 1074531 h 1511785"/>
                <a:gd name="connsiteX210" fmla="*/ 2094754 w 2775772"/>
                <a:gd name="connsiteY210" fmla="*/ 1079643 h 1511785"/>
                <a:gd name="connsiteX211" fmla="*/ 2106908 w 2775772"/>
                <a:gd name="connsiteY211" fmla="*/ 1093413 h 1511785"/>
                <a:gd name="connsiteX212" fmla="*/ 2110507 w 2775772"/>
                <a:gd name="connsiteY212" fmla="*/ 1076096 h 1511785"/>
                <a:gd name="connsiteX213" fmla="*/ 2125060 w 2775772"/>
                <a:gd name="connsiteY213" fmla="*/ 1081051 h 1511785"/>
                <a:gd name="connsiteX214" fmla="*/ 2140291 w 2775772"/>
                <a:gd name="connsiteY214" fmla="*/ 1077609 h 1511785"/>
                <a:gd name="connsiteX215" fmla="*/ 2163554 w 2775772"/>
                <a:gd name="connsiteY215" fmla="*/ 1063160 h 1511785"/>
                <a:gd name="connsiteX216" fmla="*/ 2192347 w 2775772"/>
                <a:gd name="connsiteY216" fmla="*/ 1061491 h 1511785"/>
                <a:gd name="connsiteX217" fmla="*/ 2207838 w 2775772"/>
                <a:gd name="connsiteY217" fmla="*/ 1050694 h 1511785"/>
                <a:gd name="connsiteX218" fmla="*/ 2224478 w 2775772"/>
                <a:gd name="connsiteY218" fmla="*/ 1033950 h 1511785"/>
                <a:gd name="connsiteX219" fmla="*/ 2244142 w 2775772"/>
                <a:gd name="connsiteY219" fmla="*/ 1024509 h 1511785"/>
                <a:gd name="connsiteX220" fmla="*/ 2257026 w 2775772"/>
                <a:gd name="connsiteY220" fmla="*/ 992691 h 1511785"/>
                <a:gd name="connsiteX221" fmla="*/ 2262033 w 2775772"/>
                <a:gd name="connsiteY221" fmla="*/ 968332 h 1511785"/>
                <a:gd name="connsiteX222" fmla="*/ 2274291 w 2775772"/>
                <a:gd name="connsiteY222" fmla="*/ 951432 h 1511785"/>
                <a:gd name="connsiteX223" fmla="*/ 2280029 w 2775772"/>
                <a:gd name="connsiteY223" fmla="*/ 924987 h 1511785"/>
                <a:gd name="connsiteX224" fmla="*/ 2277264 w 2775772"/>
                <a:gd name="connsiteY224" fmla="*/ 904853 h 1511785"/>
                <a:gd name="connsiteX225" fmla="*/ 2266519 w 2775772"/>
                <a:gd name="connsiteY225" fmla="*/ 885241 h 1511785"/>
                <a:gd name="connsiteX226" fmla="*/ 2283784 w 2775772"/>
                <a:gd name="connsiteY226" fmla="*/ 878199 h 1511785"/>
                <a:gd name="connsiteX227" fmla="*/ 2306683 w 2775772"/>
                <a:gd name="connsiteY227" fmla="*/ 877991 h 1511785"/>
                <a:gd name="connsiteX228" fmla="*/ 2319253 w 2775772"/>
                <a:gd name="connsiteY228" fmla="*/ 868602 h 1511785"/>
                <a:gd name="connsiteX229" fmla="*/ 2293069 w 2775772"/>
                <a:gd name="connsiteY229" fmla="*/ 864272 h 1511785"/>
                <a:gd name="connsiteX230" fmla="*/ 2270796 w 2775772"/>
                <a:gd name="connsiteY230" fmla="*/ 859943 h 1511785"/>
                <a:gd name="connsiteX231" fmla="*/ 2230737 w 2775772"/>
                <a:gd name="connsiteY231" fmla="*/ 824787 h 1511785"/>
                <a:gd name="connsiteX232" fmla="*/ 2209977 w 2775772"/>
                <a:gd name="connsiteY232" fmla="*/ 811121 h 1511785"/>
                <a:gd name="connsiteX233" fmla="*/ 2206743 w 2775772"/>
                <a:gd name="connsiteY233" fmla="*/ 792447 h 1511785"/>
                <a:gd name="connsiteX234" fmla="*/ 2205595 w 2775772"/>
                <a:gd name="connsiteY234" fmla="*/ 783841 h 1511785"/>
                <a:gd name="connsiteX235" fmla="*/ 2216966 w 2775772"/>
                <a:gd name="connsiteY235" fmla="*/ 766837 h 1511785"/>
                <a:gd name="connsiteX236" fmla="*/ 2235797 w 2775772"/>
                <a:gd name="connsiteY236" fmla="*/ 752544 h 1511785"/>
                <a:gd name="connsiteX237" fmla="*/ 2190886 w 2775772"/>
                <a:gd name="connsiteY237" fmla="*/ 748006 h 1511785"/>
                <a:gd name="connsiteX238" fmla="*/ 2179307 w 2775772"/>
                <a:gd name="connsiteY238" fmla="*/ 759117 h 1511785"/>
                <a:gd name="connsiteX239" fmla="*/ 2161729 w 2775772"/>
                <a:gd name="connsiteY239" fmla="*/ 739504 h 1511785"/>
                <a:gd name="connsiteX240" fmla="*/ 2143003 w 2775772"/>
                <a:gd name="connsiteY240" fmla="*/ 727194 h 1511785"/>
                <a:gd name="connsiteX241" fmla="*/ 2155939 w 2775772"/>
                <a:gd name="connsiteY241" fmla="*/ 703774 h 1511785"/>
                <a:gd name="connsiteX242" fmla="*/ 2170752 w 2775772"/>
                <a:gd name="connsiteY242" fmla="*/ 685831 h 1511785"/>
                <a:gd name="connsiteX243" fmla="*/ 2188017 w 2775772"/>
                <a:gd name="connsiteY243" fmla="*/ 678424 h 1511785"/>
                <a:gd name="connsiteX244" fmla="*/ 2200327 w 2775772"/>
                <a:gd name="connsiteY244" fmla="*/ 692351 h 1511785"/>
                <a:gd name="connsiteX245" fmla="*/ 2206117 w 2775772"/>
                <a:gd name="connsiteY245" fmla="*/ 718484 h 1511785"/>
                <a:gd name="connsiteX246" fmla="*/ 2227920 w 2775772"/>
                <a:gd name="connsiteY246" fmla="*/ 707634 h 1511785"/>
                <a:gd name="connsiteX247" fmla="*/ 2251340 w 2775772"/>
                <a:gd name="connsiteY247" fmla="*/ 706695 h 1511785"/>
                <a:gd name="connsiteX248" fmla="*/ 2274343 w 2775772"/>
                <a:gd name="connsiteY248" fmla="*/ 742425 h 1511785"/>
                <a:gd name="connsiteX249" fmla="*/ 2287592 w 2775772"/>
                <a:gd name="connsiteY249" fmla="*/ 751345 h 1511785"/>
                <a:gd name="connsiteX250" fmla="*/ 2302353 w 2775772"/>
                <a:gd name="connsiteY250" fmla="*/ 778260 h 1511785"/>
                <a:gd name="connsiteX251" fmla="*/ 2321496 w 2775772"/>
                <a:gd name="connsiteY251" fmla="*/ 803349 h 1511785"/>
                <a:gd name="connsiteX252" fmla="*/ 2341057 w 2775772"/>
                <a:gd name="connsiteY252" fmla="*/ 810599 h 1511785"/>
                <a:gd name="connsiteX253" fmla="*/ 2364789 w 2775772"/>
                <a:gd name="connsiteY253" fmla="*/ 810599 h 1511785"/>
                <a:gd name="connsiteX254" fmla="*/ 2364477 w 2775772"/>
                <a:gd name="connsiteY254" fmla="*/ 783267 h 1511785"/>
                <a:gd name="connsiteX255" fmla="*/ 2365050 w 2775772"/>
                <a:gd name="connsiteY255" fmla="*/ 754005 h 1511785"/>
                <a:gd name="connsiteX256" fmla="*/ 2357591 w 2775772"/>
                <a:gd name="connsiteY256" fmla="*/ 728707 h 1511785"/>
                <a:gd name="connsiteX257" fmla="*/ 2339022 w 2775772"/>
                <a:gd name="connsiteY257" fmla="*/ 716449 h 1511785"/>
                <a:gd name="connsiteX258" fmla="*/ 2326608 w 2775772"/>
                <a:gd name="connsiteY258" fmla="*/ 702523 h 1511785"/>
                <a:gd name="connsiteX259" fmla="*/ 2337979 w 2775772"/>
                <a:gd name="connsiteY259" fmla="*/ 682232 h 1511785"/>
                <a:gd name="connsiteX260" fmla="*/ 2319879 w 2775772"/>
                <a:gd name="connsiteY260" fmla="*/ 677903 h 1511785"/>
                <a:gd name="connsiteX261" fmla="*/ 2321392 w 2775772"/>
                <a:gd name="connsiteY261" fmla="*/ 656830 h 1511785"/>
                <a:gd name="connsiteX262" fmla="*/ 2326452 w 2775772"/>
                <a:gd name="connsiteY262" fmla="*/ 642903 h 1511785"/>
                <a:gd name="connsiteX263" fmla="*/ 2348202 w 2775772"/>
                <a:gd name="connsiteY263" fmla="*/ 649580 h 1511785"/>
                <a:gd name="connsiteX264" fmla="*/ 2386645 w 2775772"/>
                <a:gd name="connsiteY264" fmla="*/ 614319 h 1511785"/>
                <a:gd name="connsiteX265" fmla="*/ 2393947 w 2775772"/>
                <a:gd name="connsiteY265" fmla="*/ 599818 h 1511785"/>
                <a:gd name="connsiteX266" fmla="*/ 2393373 w 2775772"/>
                <a:gd name="connsiteY266" fmla="*/ 581249 h 1511785"/>
                <a:gd name="connsiteX267" fmla="*/ 2396138 w 2775772"/>
                <a:gd name="connsiteY267" fmla="*/ 550422 h 1511785"/>
                <a:gd name="connsiteX268" fmla="*/ 2396816 w 2775772"/>
                <a:gd name="connsiteY268" fmla="*/ 525438 h 1511785"/>
                <a:gd name="connsiteX269" fmla="*/ 2389879 w 2775772"/>
                <a:gd name="connsiteY269" fmla="*/ 502017 h 1511785"/>
                <a:gd name="connsiteX270" fmla="*/ 2382524 w 2775772"/>
                <a:gd name="connsiteY270" fmla="*/ 482249 h 1511785"/>
                <a:gd name="connsiteX271" fmla="*/ 2365624 w 2775772"/>
                <a:gd name="connsiteY271" fmla="*/ 465975 h 1511785"/>
                <a:gd name="connsiteX272" fmla="*/ 2339492 w 2775772"/>
                <a:gd name="connsiteY272" fmla="*/ 435096 h 1511785"/>
                <a:gd name="connsiteX273" fmla="*/ 2316280 w 2775772"/>
                <a:gd name="connsiteY273" fmla="*/ 424716 h 1511785"/>
                <a:gd name="connsiteX274" fmla="*/ 2297555 w 2775772"/>
                <a:gd name="connsiteY274" fmla="*/ 425446 h 1511785"/>
                <a:gd name="connsiteX275" fmla="*/ 2290200 w 2775772"/>
                <a:gd name="connsiteY275" fmla="*/ 431340 h 1511785"/>
                <a:gd name="connsiteX276" fmla="*/ 2281802 w 2775772"/>
                <a:gd name="connsiteY276" fmla="*/ 423568 h 1511785"/>
                <a:gd name="connsiteX277" fmla="*/ 2258434 w 2775772"/>
                <a:gd name="connsiteY277" fmla="*/ 390968 h 1511785"/>
                <a:gd name="connsiteX278" fmla="*/ 2243047 w 2775772"/>
                <a:gd name="connsiteY278" fmla="*/ 421012 h 1511785"/>
                <a:gd name="connsiteX279" fmla="*/ 2228494 w 2775772"/>
                <a:gd name="connsiteY279" fmla="*/ 431549 h 1511785"/>
                <a:gd name="connsiteX280" fmla="*/ 2227034 w 2775772"/>
                <a:gd name="connsiteY280" fmla="*/ 411728 h 1511785"/>
                <a:gd name="connsiteX281" fmla="*/ 2230268 w 2775772"/>
                <a:gd name="connsiteY281" fmla="*/ 396549 h 1511785"/>
                <a:gd name="connsiteX282" fmla="*/ 2240700 w 2775772"/>
                <a:gd name="connsiteY282" fmla="*/ 379075 h 1511785"/>
                <a:gd name="connsiteX283" fmla="*/ 2245238 w 2775772"/>
                <a:gd name="connsiteY283" fmla="*/ 362436 h 1511785"/>
                <a:gd name="connsiteX284" fmla="*/ 2243151 w 2775772"/>
                <a:gd name="connsiteY284" fmla="*/ 348613 h 1511785"/>
                <a:gd name="connsiteX285" fmla="*/ 2262033 w 2775772"/>
                <a:gd name="connsiteY285" fmla="*/ 332704 h 1511785"/>
                <a:gd name="connsiteX286" fmla="*/ 2279924 w 2775772"/>
                <a:gd name="connsiteY286" fmla="*/ 315231 h 1511785"/>
                <a:gd name="connsiteX287" fmla="*/ 2299797 w 2775772"/>
                <a:gd name="connsiteY287" fmla="*/ 311840 h 1511785"/>
                <a:gd name="connsiteX288" fmla="*/ 2317011 w 2775772"/>
                <a:gd name="connsiteY288" fmla="*/ 321073 h 1511785"/>
                <a:gd name="connsiteX289" fmla="*/ 2352062 w 2775772"/>
                <a:gd name="connsiteY289" fmla="*/ 318882 h 1511785"/>
                <a:gd name="connsiteX290" fmla="*/ 2362442 w 2775772"/>
                <a:gd name="connsiteY290" fmla="*/ 322585 h 1511785"/>
                <a:gd name="connsiteX291" fmla="*/ 2389409 w 2775772"/>
                <a:gd name="connsiteY291" fmla="*/ 318152 h 1511785"/>
                <a:gd name="connsiteX292" fmla="*/ 2411317 w 2775772"/>
                <a:gd name="connsiteY292" fmla="*/ 329105 h 1511785"/>
                <a:gd name="connsiteX293" fmla="*/ 2427278 w 2775772"/>
                <a:gd name="connsiteY293" fmla="*/ 305998 h 1511785"/>
                <a:gd name="connsiteX294" fmla="*/ 2440840 w 2775772"/>
                <a:gd name="connsiteY294" fmla="*/ 264479 h 1511785"/>
                <a:gd name="connsiteX295" fmla="*/ 2470727 w 2775772"/>
                <a:gd name="connsiteY295" fmla="*/ 270320 h 1511785"/>
                <a:gd name="connsiteX296" fmla="*/ 2476726 w 2775772"/>
                <a:gd name="connsiteY296" fmla="*/ 279709 h 1511785"/>
                <a:gd name="connsiteX297" fmla="*/ 2488201 w 2775772"/>
                <a:gd name="connsiteY297" fmla="*/ 293375 h 1511785"/>
                <a:gd name="connsiteX298" fmla="*/ 2503432 w 2775772"/>
                <a:gd name="connsiteY298" fmla="*/ 280648 h 1511785"/>
                <a:gd name="connsiteX299" fmla="*/ 2501450 w 2775772"/>
                <a:gd name="connsiteY299" fmla="*/ 257958 h 1511785"/>
                <a:gd name="connsiteX300" fmla="*/ 2517255 w 2775772"/>
                <a:gd name="connsiteY300" fmla="*/ 293741 h 1511785"/>
                <a:gd name="connsiteX301" fmla="*/ 2513447 w 2775772"/>
                <a:gd name="connsiteY301" fmla="*/ 319664 h 1511785"/>
                <a:gd name="connsiteX302" fmla="*/ 2512143 w 2775772"/>
                <a:gd name="connsiteY302" fmla="*/ 341989 h 1511785"/>
                <a:gd name="connsiteX303" fmla="*/ 2505571 w 2775772"/>
                <a:gd name="connsiteY303" fmla="*/ 363218 h 1511785"/>
                <a:gd name="connsiteX304" fmla="*/ 2521532 w 2775772"/>
                <a:gd name="connsiteY304" fmla="*/ 387890 h 1511785"/>
                <a:gd name="connsiteX305" fmla="*/ 2533164 w 2775772"/>
                <a:gd name="connsiteY305" fmla="*/ 393837 h 1511785"/>
                <a:gd name="connsiteX306" fmla="*/ 2543126 w 2775772"/>
                <a:gd name="connsiteY306" fmla="*/ 407294 h 1511785"/>
                <a:gd name="connsiteX307" fmla="*/ 2566703 w 2775772"/>
                <a:gd name="connsiteY307" fmla="*/ 429254 h 1511785"/>
                <a:gd name="connsiteX308" fmla="*/ 2578700 w 2775772"/>
                <a:gd name="connsiteY308" fmla="*/ 443024 h 1511785"/>
                <a:gd name="connsiteX309" fmla="*/ 2594139 w 2775772"/>
                <a:gd name="connsiteY309" fmla="*/ 451161 h 1511785"/>
                <a:gd name="connsiteX310" fmla="*/ 2621576 w 2775772"/>
                <a:gd name="connsiteY310" fmla="*/ 480736 h 1511785"/>
                <a:gd name="connsiteX311" fmla="*/ 2633468 w 2775772"/>
                <a:gd name="connsiteY311" fmla="*/ 439268 h 1511785"/>
                <a:gd name="connsiteX312" fmla="*/ 2621837 w 2775772"/>
                <a:gd name="connsiteY312" fmla="*/ 397331 h 1511785"/>
                <a:gd name="connsiteX313" fmla="*/ 2622410 w 2775772"/>
                <a:gd name="connsiteY313" fmla="*/ 384291 h 1511785"/>
                <a:gd name="connsiteX314" fmla="*/ 2611509 w 2775772"/>
                <a:gd name="connsiteY314" fmla="*/ 369791 h 1511785"/>
                <a:gd name="connsiteX315" fmla="*/ 2591375 w 2775772"/>
                <a:gd name="connsiteY315" fmla="*/ 350387 h 1511785"/>
                <a:gd name="connsiteX316" fmla="*/ 2567798 w 2775772"/>
                <a:gd name="connsiteY316" fmla="*/ 340894 h 1511785"/>
                <a:gd name="connsiteX317" fmla="*/ 2561435 w 2775772"/>
                <a:gd name="connsiteY317" fmla="*/ 331505 h 1511785"/>
                <a:gd name="connsiteX318" fmla="*/ 2557836 w 2775772"/>
                <a:gd name="connsiteY318" fmla="*/ 321907 h 1511785"/>
                <a:gd name="connsiteX319" fmla="*/ 2608431 w 2775772"/>
                <a:gd name="connsiteY319" fmla="*/ 295931 h 1511785"/>
                <a:gd name="connsiteX320" fmla="*/ 2627626 w 2775772"/>
                <a:gd name="connsiteY320" fmla="*/ 295983 h 1511785"/>
                <a:gd name="connsiteX321" fmla="*/ 2643483 w 2775772"/>
                <a:gd name="connsiteY321" fmla="*/ 299270 h 1511785"/>
                <a:gd name="connsiteX322" fmla="*/ 2668833 w 2775772"/>
                <a:gd name="connsiteY322" fmla="*/ 277101 h 1511785"/>
                <a:gd name="connsiteX323" fmla="*/ 2678900 w 2775772"/>
                <a:gd name="connsiteY323" fmla="*/ 258897 h 1511785"/>
                <a:gd name="connsiteX324" fmla="*/ 2693296 w 2775772"/>
                <a:gd name="connsiteY324" fmla="*/ 260358 h 1511785"/>
                <a:gd name="connsiteX325" fmla="*/ 2717342 w 2775772"/>
                <a:gd name="connsiteY325" fmla="*/ 256654 h 1511785"/>
                <a:gd name="connsiteX326" fmla="*/ 2704302 w 2775772"/>
                <a:gd name="connsiteY326" fmla="*/ 247891 h 1511785"/>
                <a:gd name="connsiteX327" fmla="*/ 2681143 w 2775772"/>
                <a:gd name="connsiteY327" fmla="*/ 235477 h 1511785"/>
                <a:gd name="connsiteX328" fmla="*/ 2660853 w 2775772"/>
                <a:gd name="connsiteY328" fmla="*/ 218890 h 1511785"/>
                <a:gd name="connsiteX329" fmla="*/ 2700755 w 2775772"/>
                <a:gd name="connsiteY329" fmla="*/ 208041 h 1511785"/>
                <a:gd name="connsiteX330" fmla="*/ 2761835 w 2775772"/>
                <a:gd name="connsiteY330" fmla="*/ 224889 h 1511785"/>
                <a:gd name="connsiteX331" fmla="*/ 2773937 w 2775772"/>
                <a:gd name="connsiteY331" fmla="*/ 217325 h 1511785"/>
                <a:gd name="connsiteX332" fmla="*/ 2751299 w 2775772"/>
                <a:gd name="connsiteY332" fmla="*/ 191975 h 1511785"/>
                <a:gd name="connsiteX333" fmla="*/ 2710874 w 2775772"/>
                <a:gd name="connsiteY333" fmla="*/ 172467 h 1511785"/>
                <a:gd name="connsiteX334" fmla="*/ 2668103 w 2775772"/>
                <a:gd name="connsiteY334" fmla="*/ 165947 h 1511785"/>
                <a:gd name="connsiteX335" fmla="*/ 2644213 w 2775772"/>
                <a:gd name="connsiteY335" fmla="*/ 160001 h 1511785"/>
                <a:gd name="connsiteX336" fmla="*/ 2611143 w 2775772"/>
                <a:gd name="connsiteY336" fmla="*/ 153116 h 1511785"/>
                <a:gd name="connsiteX337" fmla="*/ 2584490 w 2775772"/>
                <a:gd name="connsiteY337" fmla="*/ 142788 h 1511785"/>
                <a:gd name="connsiteX338" fmla="*/ 2544013 w 2775772"/>
                <a:gd name="connsiteY338" fmla="*/ 133243 h 1511785"/>
                <a:gd name="connsiteX339" fmla="*/ 2517933 w 2775772"/>
                <a:gd name="connsiteY339" fmla="*/ 129696 h 1511785"/>
                <a:gd name="connsiteX340" fmla="*/ 2491070 w 2775772"/>
                <a:gd name="connsiteY340" fmla="*/ 126618 h 1511785"/>
                <a:gd name="connsiteX341" fmla="*/ 2470049 w 2775772"/>
                <a:gd name="connsiteY341" fmla="*/ 123854 h 1511785"/>
                <a:gd name="connsiteX342" fmla="*/ 2459200 w 2775772"/>
                <a:gd name="connsiteY342" fmla="*/ 127714 h 1511785"/>
                <a:gd name="connsiteX343" fmla="*/ 2428582 w 2775772"/>
                <a:gd name="connsiteY343" fmla="*/ 124741 h 1511785"/>
                <a:gd name="connsiteX344" fmla="*/ 2399007 w 2775772"/>
                <a:gd name="connsiteY344" fmla="*/ 128809 h 1511785"/>
                <a:gd name="connsiteX345" fmla="*/ 2377204 w 2775772"/>
                <a:gd name="connsiteY345" fmla="*/ 131313 h 1511785"/>
                <a:gd name="connsiteX346" fmla="*/ 2350237 w 2775772"/>
                <a:gd name="connsiteY346" fmla="*/ 126045 h 1511785"/>
                <a:gd name="connsiteX347" fmla="*/ 2319201 w 2775772"/>
                <a:gd name="connsiteY347" fmla="*/ 131782 h 1511785"/>
                <a:gd name="connsiteX348" fmla="*/ 2272830 w 2775772"/>
                <a:gd name="connsiteY348" fmla="*/ 118899 h 1511785"/>
                <a:gd name="connsiteX349" fmla="*/ 2249723 w 2775772"/>
                <a:gd name="connsiteY349" fmla="*/ 115195 h 1511785"/>
                <a:gd name="connsiteX350" fmla="*/ 2224478 w 2775772"/>
                <a:gd name="connsiteY350" fmla="*/ 104972 h 1511785"/>
                <a:gd name="connsiteX351" fmla="*/ 2190156 w 2775772"/>
                <a:gd name="connsiteY351" fmla="*/ 113004 h 1511785"/>
                <a:gd name="connsiteX352" fmla="*/ 2165536 w 2775772"/>
                <a:gd name="connsiteY352" fmla="*/ 109927 h 1511785"/>
                <a:gd name="connsiteX353" fmla="*/ 2144411 w 2775772"/>
                <a:gd name="connsiteY353" fmla="*/ 103511 h 1511785"/>
                <a:gd name="connsiteX354" fmla="*/ 2118592 w 2775772"/>
                <a:gd name="connsiteY354" fmla="*/ 96991 h 1511785"/>
                <a:gd name="connsiteX355" fmla="*/ 2091625 w 2775772"/>
                <a:gd name="connsiteY355" fmla="*/ 87602 h 1511785"/>
                <a:gd name="connsiteX356" fmla="*/ 2078115 w 2775772"/>
                <a:gd name="connsiteY356" fmla="*/ 87915 h 1511785"/>
                <a:gd name="connsiteX357" fmla="*/ 2055843 w 2775772"/>
                <a:gd name="connsiteY357" fmla="*/ 82438 h 1511785"/>
                <a:gd name="connsiteX358" fmla="*/ 2029137 w 2775772"/>
                <a:gd name="connsiteY358" fmla="*/ 83221 h 1511785"/>
                <a:gd name="connsiteX359" fmla="*/ 2008481 w 2775772"/>
                <a:gd name="connsiteY359" fmla="*/ 80300 h 1511785"/>
                <a:gd name="connsiteX360" fmla="*/ 1982974 w 2775772"/>
                <a:gd name="connsiteY360" fmla="*/ 83012 h 1511785"/>
                <a:gd name="connsiteX361" fmla="*/ 1956373 w 2775772"/>
                <a:gd name="connsiteY361" fmla="*/ 99234 h 1511785"/>
                <a:gd name="connsiteX362" fmla="*/ 1927580 w 2775772"/>
                <a:gd name="connsiteY362" fmla="*/ 101320 h 1511785"/>
                <a:gd name="connsiteX363" fmla="*/ 1898631 w 2775772"/>
                <a:gd name="connsiteY363" fmla="*/ 97826 h 1511785"/>
                <a:gd name="connsiteX364" fmla="*/ 1902334 w 2775772"/>
                <a:gd name="connsiteY364" fmla="*/ 115299 h 1511785"/>
                <a:gd name="connsiteX365" fmla="*/ 1887051 w 2775772"/>
                <a:gd name="connsiteY365" fmla="*/ 113004 h 1511785"/>
                <a:gd name="connsiteX366" fmla="*/ 1869421 w 2775772"/>
                <a:gd name="connsiteY366" fmla="*/ 101112 h 1511785"/>
                <a:gd name="connsiteX367" fmla="*/ 1841724 w 2775772"/>
                <a:gd name="connsiteY367" fmla="*/ 88332 h 1511785"/>
                <a:gd name="connsiteX368" fmla="*/ 1823937 w 2775772"/>
                <a:gd name="connsiteY368" fmla="*/ 73936 h 1511785"/>
                <a:gd name="connsiteX369" fmla="*/ 1800934 w 2775772"/>
                <a:gd name="connsiteY369" fmla="*/ 69242 h 1511785"/>
                <a:gd name="connsiteX370" fmla="*/ 1776680 w 2775772"/>
                <a:gd name="connsiteY370" fmla="*/ 60896 h 1511785"/>
                <a:gd name="connsiteX371" fmla="*/ 1752060 w 2775772"/>
                <a:gd name="connsiteY371" fmla="*/ 59383 h 1511785"/>
                <a:gd name="connsiteX372" fmla="*/ 1751851 w 2775772"/>
                <a:gd name="connsiteY372" fmla="*/ 59957 h 1511785"/>
                <a:gd name="connsiteX373" fmla="*/ 1754929 w 2775772"/>
                <a:gd name="connsiteY373" fmla="*/ 71693 h 1511785"/>
                <a:gd name="connsiteX374" fmla="*/ 1746061 w 2775772"/>
                <a:gd name="connsiteY374" fmla="*/ 72319 h 1511785"/>
                <a:gd name="connsiteX375" fmla="*/ 1711792 w 2775772"/>
                <a:gd name="connsiteY375" fmla="*/ 73102 h 1511785"/>
                <a:gd name="connsiteX376" fmla="*/ 1690093 w 2775772"/>
                <a:gd name="connsiteY376" fmla="*/ 70233 h 1511785"/>
                <a:gd name="connsiteX377" fmla="*/ 1677992 w 2775772"/>
                <a:gd name="connsiteY377" fmla="*/ 65225 h 1511785"/>
                <a:gd name="connsiteX378" fmla="*/ 1648730 w 2775772"/>
                <a:gd name="connsiteY378" fmla="*/ 69294 h 1511785"/>
                <a:gd name="connsiteX379" fmla="*/ 1633969 w 2775772"/>
                <a:gd name="connsiteY379" fmla="*/ 67207 h 1511785"/>
                <a:gd name="connsiteX380" fmla="*/ 1619833 w 2775772"/>
                <a:gd name="connsiteY380" fmla="*/ 68720 h 1511785"/>
                <a:gd name="connsiteX381" fmla="*/ 1604080 w 2775772"/>
                <a:gd name="connsiteY381" fmla="*/ 54324 h 1511785"/>
                <a:gd name="connsiteX382" fmla="*/ 1580660 w 2775772"/>
                <a:gd name="connsiteY382" fmla="*/ 57923 h 1511785"/>
                <a:gd name="connsiteX383" fmla="*/ 1563708 w 2775772"/>
                <a:gd name="connsiteY383" fmla="*/ 64182 h 1511785"/>
                <a:gd name="connsiteX384" fmla="*/ 1546704 w 2775772"/>
                <a:gd name="connsiteY384" fmla="*/ 75136 h 1511785"/>
                <a:gd name="connsiteX385" fmla="*/ 1549521 w 2775772"/>
                <a:gd name="connsiteY385" fmla="*/ 70911 h 1511785"/>
                <a:gd name="connsiteX386" fmla="*/ 1583060 w 2775772"/>
                <a:gd name="connsiteY386" fmla="*/ 42588 h 1511785"/>
                <a:gd name="connsiteX387" fmla="*/ 1570333 w 2775772"/>
                <a:gd name="connsiteY387" fmla="*/ 23236 h 1511785"/>
                <a:gd name="connsiteX388" fmla="*/ 1540027 w 2775772"/>
                <a:gd name="connsiteY388" fmla="*/ 20002 h 1511785"/>
                <a:gd name="connsiteX389" fmla="*/ 1510453 w 2775772"/>
                <a:gd name="connsiteY389" fmla="*/ 13586 h 1511785"/>
                <a:gd name="connsiteX390" fmla="*/ 1479782 w 2775772"/>
                <a:gd name="connsiteY390" fmla="*/ 15099 h 1511785"/>
                <a:gd name="connsiteX391" fmla="*/ 1462569 w 2775772"/>
                <a:gd name="connsiteY391" fmla="*/ 6388 h 1511785"/>
                <a:gd name="connsiteX392" fmla="*/ 1434455 w 2775772"/>
                <a:gd name="connsiteY392" fmla="*/ 2946 h 1511785"/>
                <a:gd name="connsiteX393" fmla="*/ 1422719 w 2775772"/>
                <a:gd name="connsiteY393" fmla="*/ 14525 h 1511785"/>
                <a:gd name="connsiteX394" fmla="*/ 1415468 w 2775772"/>
                <a:gd name="connsiteY394" fmla="*/ 13326 h 1511785"/>
                <a:gd name="connsiteX395" fmla="*/ 1407227 w 2775772"/>
                <a:gd name="connsiteY395" fmla="*/ 16768 h 1511785"/>
                <a:gd name="connsiteX396" fmla="*/ 1381668 w 2775772"/>
                <a:gd name="connsiteY396" fmla="*/ 20941 h 1511785"/>
                <a:gd name="connsiteX397" fmla="*/ 1358092 w 2775772"/>
                <a:gd name="connsiteY397" fmla="*/ 17133 h 1511785"/>
                <a:gd name="connsiteX398" fmla="*/ 1339210 w 2775772"/>
                <a:gd name="connsiteY398" fmla="*/ 15934 h 1511785"/>
                <a:gd name="connsiteX399" fmla="*/ 1325909 w 2775772"/>
                <a:gd name="connsiteY399" fmla="*/ 26835 h 1511785"/>
                <a:gd name="connsiteX400" fmla="*/ 1309374 w 2775772"/>
                <a:gd name="connsiteY400" fmla="*/ 27409 h 1511785"/>
                <a:gd name="connsiteX401" fmla="*/ 1296282 w 2775772"/>
                <a:gd name="connsiteY401" fmla="*/ 28087 h 1511785"/>
                <a:gd name="connsiteX402" fmla="*/ 1285536 w 2775772"/>
                <a:gd name="connsiteY402" fmla="*/ 38832 h 1511785"/>
                <a:gd name="connsiteX403" fmla="*/ 1268793 w 2775772"/>
                <a:gd name="connsiteY403" fmla="*/ 44778 h 1511785"/>
                <a:gd name="connsiteX404" fmla="*/ 1273800 w 2775772"/>
                <a:gd name="connsiteY404" fmla="*/ 58810 h 1511785"/>
                <a:gd name="connsiteX405" fmla="*/ 1268010 w 2775772"/>
                <a:gd name="connsiteY405" fmla="*/ 62982 h 1511785"/>
                <a:gd name="connsiteX406" fmla="*/ 1245373 w 2775772"/>
                <a:gd name="connsiteY406" fmla="*/ 67520 h 1511785"/>
                <a:gd name="connsiteX407" fmla="*/ 1219501 w 2775772"/>
                <a:gd name="connsiteY407" fmla="*/ 65799 h 1511785"/>
                <a:gd name="connsiteX408" fmla="*/ 1235410 w 2775772"/>
                <a:gd name="connsiteY408" fmla="*/ 91827 h 1511785"/>
                <a:gd name="connsiteX409" fmla="*/ 1210112 w 2775772"/>
                <a:gd name="connsiteY409" fmla="*/ 93966 h 1511785"/>
                <a:gd name="connsiteX410" fmla="*/ 1183197 w 2775772"/>
                <a:gd name="connsiteY410" fmla="*/ 84525 h 1511785"/>
                <a:gd name="connsiteX411" fmla="*/ 1173704 w 2775772"/>
                <a:gd name="connsiteY411" fmla="*/ 102364 h 1511785"/>
                <a:gd name="connsiteX412" fmla="*/ 1151432 w 2775772"/>
                <a:gd name="connsiteY412" fmla="*/ 84055 h 1511785"/>
                <a:gd name="connsiteX413" fmla="*/ 1157795 w 2775772"/>
                <a:gd name="connsiteY413" fmla="*/ 101581 h 1511785"/>
                <a:gd name="connsiteX414" fmla="*/ 1173183 w 2775772"/>
                <a:gd name="connsiteY414" fmla="*/ 118220 h 1511785"/>
                <a:gd name="connsiteX415" fmla="*/ 1179494 w 2775772"/>
                <a:gd name="connsiteY415" fmla="*/ 136946 h 1511785"/>
                <a:gd name="connsiteX416" fmla="*/ 1191960 w 2775772"/>
                <a:gd name="connsiteY416" fmla="*/ 153116 h 1511785"/>
                <a:gd name="connsiteX417" fmla="*/ 1154196 w 2775772"/>
                <a:gd name="connsiteY417" fmla="*/ 186968 h 1511785"/>
                <a:gd name="connsiteX418" fmla="*/ 1174174 w 2775772"/>
                <a:gd name="connsiteY418" fmla="*/ 164643 h 1511785"/>
                <a:gd name="connsiteX419" fmla="*/ 1158786 w 2775772"/>
                <a:gd name="connsiteY419" fmla="*/ 136320 h 1511785"/>
                <a:gd name="connsiteX420" fmla="*/ 1141052 w 2775772"/>
                <a:gd name="connsiteY420" fmla="*/ 111387 h 1511785"/>
                <a:gd name="connsiteX421" fmla="*/ 1127229 w 2775772"/>
                <a:gd name="connsiteY421" fmla="*/ 88332 h 1511785"/>
                <a:gd name="connsiteX422" fmla="*/ 1111477 w 2775772"/>
                <a:gd name="connsiteY422" fmla="*/ 70024 h 1511785"/>
                <a:gd name="connsiteX423" fmla="*/ 1088995 w 2775772"/>
                <a:gd name="connsiteY423" fmla="*/ 67468 h 1511785"/>
                <a:gd name="connsiteX424" fmla="*/ 1067036 w 2775772"/>
                <a:gd name="connsiteY424" fmla="*/ 94696 h 1511785"/>
                <a:gd name="connsiteX425" fmla="*/ 1075225 w 2775772"/>
                <a:gd name="connsiteY425" fmla="*/ 118586 h 1511785"/>
                <a:gd name="connsiteX426" fmla="*/ 1088787 w 2775772"/>
                <a:gd name="connsiteY426" fmla="*/ 135486 h 1511785"/>
                <a:gd name="connsiteX427" fmla="*/ 1105374 w 2775772"/>
                <a:gd name="connsiteY427" fmla="*/ 152855 h 1511785"/>
                <a:gd name="connsiteX428" fmla="*/ 1053474 w 2775772"/>
                <a:gd name="connsiteY428" fmla="*/ 134964 h 1511785"/>
                <a:gd name="connsiteX429" fmla="*/ 1025777 w 2775772"/>
                <a:gd name="connsiteY429" fmla="*/ 131156 h 1511785"/>
                <a:gd name="connsiteX430" fmla="*/ 998027 w 2775772"/>
                <a:gd name="connsiteY430" fmla="*/ 121507 h 1511785"/>
                <a:gd name="connsiteX431" fmla="*/ 975546 w 2775772"/>
                <a:gd name="connsiteY431" fmla="*/ 122185 h 1511785"/>
                <a:gd name="connsiteX432" fmla="*/ 983162 w 2775772"/>
                <a:gd name="connsiteY432" fmla="*/ 129644 h 1511785"/>
                <a:gd name="connsiteX433" fmla="*/ 996567 w 2775772"/>
                <a:gd name="connsiteY433" fmla="*/ 146909 h 1511785"/>
                <a:gd name="connsiteX434" fmla="*/ 974973 w 2775772"/>
                <a:gd name="connsiteY434" fmla="*/ 146335 h 1511785"/>
                <a:gd name="connsiteX435" fmla="*/ 961202 w 2775772"/>
                <a:gd name="connsiteY435" fmla="*/ 148526 h 1511785"/>
                <a:gd name="connsiteX436" fmla="*/ 942477 w 2775772"/>
                <a:gd name="connsiteY436" fmla="*/ 149256 h 1511785"/>
                <a:gd name="connsiteX437" fmla="*/ 910554 w 2775772"/>
                <a:gd name="connsiteY437" fmla="*/ 148526 h 1511785"/>
                <a:gd name="connsiteX438" fmla="*/ 885622 w 2775772"/>
                <a:gd name="connsiteY438" fmla="*/ 145709 h 1511785"/>
                <a:gd name="connsiteX439" fmla="*/ 844936 w 2775772"/>
                <a:gd name="connsiteY439" fmla="*/ 171007 h 1511785"/>
                <a:gd name="connsiteX440" fmla="*/ 817500 w 2775772"/>
                <a:gd name="connsiteY440" fmla="*/ 167095 h 1511785"/>
                <a:gd name="connsiteX441" fmla="*/ 793611 w 2775772"/>
                <a:gd name="connsiteY441" fmla="*/ 149360 h 1511785"/>
                <a:gd name="connsiteX442" fmla="*/ 800913 w 2775772"/>
                <a:gd name="connsiteY442" fmla="*/ 177527 h 1511785"/>
                <a:gd name="connsiteX443" fmla="*/ 790116 w 2775772"/>
                <a:gd name="connsiteY443" fmla="*/ 190463 h 1511785"/>
                <a:gd name="connsiteX444" fmla="*/ 760958 w 2775772"/>
                <a:gd name="connsiteY444" fmla="*/ 197087 h 1511785"/>
                <a:gd name="connsiteX445" fmla="*/ 753916 w 2775772"/>
                <a:gd name="connsiteY445" fmla="*/ 209501 h 1511785"/>
                <a:gd name="connsiteX446" fmla="*/ 742910 w 2775772"/>
                <a:gd name="connsiteY446" fmla="*/ 210232 h 1511785"/>
                <a:gd name="connsiteX447" fmla="*/ 715839 w 2775772"/>
                <a:gd name="connsiteY447" fmla="*/ 214561 h 1511785"/>
                <a:gd name="connsiteX448" fmla="*/ 710988 w 2775772"/>
                <a:gd name="connsiteY448" fmla="*/ 224054 h 1511785"/>
                <a:gd name="connsiteX449" fmla="*/ 702278 w 2775772"/>
                <a:gd name="connsiteY449" fmla="*/ 222542 h 1511785"/>
                <a:gd name="connsiteX450" fmla="*/ 676614 w 2775772"/>
                <a:gd name="connsiteY450" fmla="*/ 207780 h 1511785"/>
                <a:gd name="connsiteX451" fmla="*/ 659506 w 2775772"/>
                <a:gd name="connsiteY451" fmla="*/ 188428 h 1511785"/>
                <a:gd name="connsiteX452" fmla="*/ 646466 w 2775772"/>
                <a:gd name="connsiteY452" fmla="*/ 176014 h 1511785"/>
                <a:gd name="connsiteX453" fmla="*/ 647196 w 2775772"/>
                <a:gd name="connsiteY453" fmla="*/ 178309 h 1511785"/>
                <a:gd name="connsiteX454" fmla="*/ 668582 w 2775772"/>
                <a:gd name="connsiteY454" fmla="*/ 178674 h 1511785"/>
                <a:gd name="connsiteX455" fmla="*/ 677240 w 2775772"/>
                <a:gd name="connsiteY455" fmla="*/ 185247 h 1511785"/>
                <a:gd name="connsiteX456" fmla="*/ 689290 w 2775772"/>
                <a:gd name="connsiteY456" fmla="*/ 185142 h 1511785"/>
                <a:gd name="connsiteX457" fmla="*/ 714014 w 2775772"/>
                <a:gd name="connsiteY457" fmla="*/ 192497 h 1511785"/>
                <a:gd name="connsiteX458" fmla="*/ 748074 w 2775772"/>
                <a:gd name="connsiteY458" fmla="*/ 190619 h 1511785"/>
                <a:gd name="connsiteX459" fmla="*/ 745779 w 2775772"/>
                <a:gd name="connsiteY459" fmla="*/ 171007 h 1511785"/>
                <a:gd name="connsiteX460" fmla="*/ 692524 w 2775772"/>
                <a:gd name="connsiteY460" fmla="*/ 148213 h 1511785"/>
                <a:gd name="connsiteX461" fmla="*/ 662009 w 2775772"/>
                <a:gd name="connsiteY461" fmla="*/ 140545 h 1511785"/>
                <a:gd name="connsiteX462" fmla="*/ 634782 w 2775772"/>
                <a:gd name="connsiteY462" fmla="*/ 129383 h 1511785"/>
                <a:gd name="connsiteX463" fmla="*/ 604372 w 2775772"/>
                <a:gd name="connsiteY463" fmla="*/ 123176 h 1511785"/>
                <a:gd name="connsiteX464" fmla="*/ 571667 w 2775772"/>
                <a:gd name="connsiteY464" fmla="*/ 107788 h 1511785"/>
                <a:gd name="connsiteX465" fmla="*/ 538911 w 2775772"/>
                <a:gd name="connsiteY465" fmla="*/ 111179 h 1511785"/>
                <a:gd name="connsiteX466" fmla="*/ 505163 w 2775772"/>
                <a:gd name="connsiteY466" fmla="*/ 113422 h 1511785"/>
                <a:gd name="connsiteX467" fmla="*/ 469120 w 2775772"/>
                <a:gd name="connsiteY467" fmla="*/ 115508 h 1511785"/>
                <a:gd name="connsiteX468" fmla="*/ 443457 w 2775772"/>
                <a:gd name="connsiteY468" fmla="*/ 124323 h 1511785"/>
                <a:gd name="connsiteX469" fmla="*/ 429947 w 2775772"/>
                <a:gd name="connsiteY469" fmla="*/ 131052 h 1511785"/>
                <a:gd name="connsiteX470" fmla="*/ 417116 w 2775772"/>
                <a:gd name="connsiteY470" fmla="*/ 147378 h 1511785"/>
                <a:gd name="connsiteX471" fmla="*/ 402981 w 2775772"/>
                <a:gd name="connsiteY471" fmla="*/ 160418 h 1511785"/>
                <a:gd name="connsiteX472" fmla="*/ 382533 w 2775772"/>
                <a:gd name="connsiteY472" fmla="*/ 190932 h 1511785"/>
                <a:gd name="connsiteX473" fmla="*/ 358383 w 2775772"/>
                <a:gd name="connsiteY473" fmla="*/ 211014 h 1511785"/>
                <a:gd name="connsiteX474" fmla="*/ 328130 w 2775772"/>
                <a:gd name="connsiteY474" fmla="*/ 233130 h 1511785"/>
                <a:gd name="connsiteX475" fmla="*/ 288749 w 2775772"/>
                <a:gd name="connsiteY475" fmla="*/ 252690 h 1511785"/>
                <a:gd name="connsiteX476" fmla="*/ 263921 w 2775772"/>
                <a:gd name="connsiteY476" fmla="*/ 274598 h 1511785"/>
                <a:gd name="connsiteX477" fmla="*/ 264546 w 2775772"/>
                <a:gd name="connsiteY477" fmla="*/ 302660 h 1511785"/>
                <a:gd name="connsiteX478" fmla="*/ 270284 w 2775772"/>
                <a:gd name="connsiteY478" fmla="*/ 324672 h 1511785"/>
                <a:gd name="connsiteX479" fmla="*/ 320410 w 2775772"/>
                <a:gd name="connsiteY479" fmla="*/ 332392 h 1511785"/>
                <a:gd name="connsiteX480" fmla="*/ 342109 w 2775772"/>
                <a:gd name="connsiteY480" fmla="*/ 314657 h 1511785"/>
                <a:gd name="connsiteX481" fmla="*/ 352958 w 2775772"/>
                <a:gd name="connsiteY481" fmla="*/ 333226 h 1511785"/>
                <a:gd name="connsiteX482" fmla="*/ 367094 w 2775772"/>
                <a:gd name="connsiteY482" fmla="*/ 378032 h 1511785"/>
                <a:gd name="connsiteX483" fmla="*/ 350455 w 2775772"/>
                <a:gd name="connsiteY483" fmla="*/ 400200 h 1511785"/>
                <a:gd name="connsiteX484" fmla="*/ 334650 w 2775772"/>
                <a:gd name="connsiteY484" fmla="*/ 406199 h 1511785"/>
                <a:gd name="connsiteX485" fmla="*/ 303980 w 2775772"/>
                <a:gd name="connsiteY485" fmla="*/ 408285 h 1511785"/>
                <a:gd name="connsiteX486" fmla="*/ 285828 w 2775772"/>
                <a:gd name="connsiteY486" fmla="*/ 424611 h 1511785"/>
                <a:gd name="connsiteX487" fmla="*/ 266998 w 2775772"/>
                <a:gd name="connsiteY487" fmla="*/ 428941 h 1511785"/>
                <a:gd name="connsiteX488" fmla="*/ 246551 w 2775772"/>
                <a:gd name="connsiteY488" fmla="*/ 437912 h 1511785"/>
                <a:gd name="connsiteX489" fmla="*/ 243317 w 2775772"/>
                <a:gd name="connsiteY489" fmla="*/ 448762 h 1511785"/>
                <a:gd name="connsiteX490" fmla="*/ 214994 w 2775772"/>
                <a:gd name="connsiteY490" fmla="*/ 468896 h 1511785"/>
                <a:gd name="connsiteX491" fmla="*/ 205188 w 2775772"/>
                <a:gd name="connsiteY491" fmla="*/ 482562 h 1511785"/>
                <a:gd name="connsiteX492" fmla="*/ 396773 w 2775772"/>
                <a:gd name="connsiteY492" fmla="*/ 400148 h 1511785"/>
                <a:gd name="connsiteX493" fmla="*/ 405432 w 2775772"/>
                <a:gd name="connsiteY493" fmla="*/ 388464 h 1511785"/>
                <a:gd name="connsiteX494" fmla="*/ 418211 w 2775772"/>
                <a:gd name="connsiteY494" fmla="*/ 382518 h 1511785"/>
                <a:gd name="connsiteX495" fmla="*/ 438084 w 2775772"/>
                <a:gd name="connsiteY495" fmla="*/ 345692 h 1511785"/>
                <a:gd name="connsiteX496" fmla="*/ 451125 w 2775772"/>
                <a:gd name="connsiteY496" fmla="*/ 323889 h 1511785"/>
                <a:gd name="connsiteX497" fmla="*/ 464217 w 2775772"/>
                <a:gd name="connsiteY497" fmla="*/ 308502 h 1511785"/>
                <a:gd name="connsiteX498" fmla="*/ 453211 w 2775772"/>
                <a:gd name="connsiteY498" fmla="*/ 284978 h 1511785"/>
                <a:gd name="connsiteX499" fmla="*/ 475066 w 2775772"/>
                <a:gd name="connsiteY499" fmla="*/ 244553 h 1511785"/>
                <a:gd name="connsiteX500" fmla="*/ 494678 w 2775772"/>
                <a:gd name="connsiteY500" fmla="*/ 224106 h 1511785"/>
                <a:gd name="connsiteX501" fmla="*/ 504485 w 2775772"/>
                <a:gd name="connsiteY501" fmla="*/ 204285 h 1511785"/>
                <a:gd name="connsiteX502" fmla="*/ 539067 w 2775772"/>
                <a:gd name="connsiteY502" fmla="*/ 196305 h 1511785"/>
                <a:gd name="connsiteX503" fmla="*/ 536042 w 2775772"/>
                <a:gd name="connsiteY503" fmla="*/ 219464 h 1511785"/>
                <a:gd name="connsiteX504" fmla="*/ 528374 w 2775772"/>
                <a:gd name="connsiteY504" fmla="*/ 232504 h 1511785"/>
                <a:gd name="connsiteX505" fmla="*/ 515543 w 2775772"/>
                <a:gd name="connsiteY505" fmla="*/ 239337 h 1511785"/>
                <a:gd name="connsiteX506" fmla="*/ 505528 w 2775772"/>
                <a:gd name="connsiteY506" fmla="*/ 265209 h 1511785"/>
                <a:gd name="connsiteX507" fmla="*/ 534842 w 2775772"/>
                <a:gd name="connsiteY507" fmla="*/ 293219 h 1511785"/>
                <a:gd name="connsiteX508" fmla="*/ 551221 w 2775772"/>
                <a:gd name="connsiteY508" fmla="*/ 285812 h 1511785"/>
                <a:gd name="connsiteX509" fmla="*/ 552212 w 2775772"/>
                <a:gd name="connsiteY509" fmla="*/ 297548 h 1511785"/>
                <a:gd name="connsiteX510" fmla="*/ 532860 w 2775772"/>
                <a:gd name="connsiteY510" fmla="*/ 311736 h 1511785"/>
                <a:gd name="connsiteX511" fmla="*/ 543657 w 2775772"/>
                <a:gd name="connsiteY511" fmla="*/ 337034 h 1511785"/>
                <a:gd name="connsiteX512" fmla="*/ 527540 w 2775772"/>
                <a:gd name="connsiteY512" fmla="*/ 356803 h 1511785"/>
                <a:gd name="connsiteX513" fmla="*/ 500312 w 2775772"/>
                <a:gd name="connsiteY513" fmla="*/ 369582 h 1511785"/>
                <a:gd name="connsiteX514" fmla="*/ 495618 w 2775772"/>
                <a:gd name="connsiteY514" fmla="*/ 395714 h 1511785"/>
                <a:gd name="connsiteX515" fmla="*/ 453524 w 2775772"/>
                <a:gd name="connsiteY515" fmla="*/ 402078 h 1511785"/>
                <a:gd name="connsiteX516" fmla="*/ 438815 w 2775772"/>
                <a:gd name="connsiteY516" fmla="*/ 401087 h 1511785"/>
                <a:gd name="connsiteX517" fmla="*/ 425044 w 2775772"/>
                <a:gd name="connsiteY517" fmla="*/ 414440 h 1511785"/>
                <a:gd name="connsiteX518" fmla="*/ 403033 w 2775772"/>
                <a:gd name="connsiteY518" fmla="*/ 404738 h 1511785"/>
                <a:gd name="connsiteX519" fmla="*/ 396669 w 2775772"/>
                <a:gd name="connsiteY519" fmla="*/ 400252 h 1511785"/>
                <a:gd name="connsiteX520" fmla="*/ 396773 w 2775772"/>
                <a:gd name="connsiteY520" fmla="*/ 400148 h 15117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</a:cxnLst>
              <a:rect l="l" t="t" r="r" b="b"/>
              <a:pathLst>
                <a:path w="2775772" h="1511785">
                  <a:moveTo>
                    <a:pt x="205188" y="482562"/>
                  </a:moveTo>
                  <a:cubicBezTo>
                    <a:pt x="201954" y="485796"/>
                    <a:pt x="197781" y="488195"/>
                    <a:pt x="194338" y="491168"/>
                  </a:cubicBezTo>
                  <a:cubicBezTo>
                    <a:pt x="183645" y="500348"/>
                    <a:pt x="180046" y="500401"/>
                    <a:pt x="166015" y="501235"/>
                  </a:cubicBezTo>
                  <a:cubicBezTo>
                    <a:pt x="152036" y="502017"/>
                    <a:pt x="158504" y="507755"/>
                    <a:pt x="148646" y="515371"/>
                  </a:cubicBezTo>
                  <a:cubicBezTo>
                    <a:pt x="139883" y="522099"/>
                    <a:pt x="131381" y="517040"/>
                    <a:pt x="122618" y="520743"/>
                  </a:cubicBezTo>
                  <a:cubicBezTo>
                    <a:pt x="104988" y="528098"/>
                    <a:pt x="106448" y="535870"/>
                    <a:pt x="120323" y="541190"/>
                  </a:cubicBezTo>
                  <a:cubicBezTo>
                    <a:pt x="131954" y="545676"/>
                    <a:pt x="139726" y="549640"/>
                    <a:pt x="146716" y="558925"/>
                  </a:cubicBezTo>
                  <a:cubicBezTo>
                    <a:pt x="153392" y="567844"/>
                    <a:pt x="158765" y="573217"/>
                    <a:pt x="158452" y="585057"/>
                  </a:cubicBezTo>
                  <a:cubicBezTo>
                    <a:pt x="158191" y="595072"/>
                    <a:pt x="156731" y="604356"/>
                    <a:pt x="156261" y="614476"/>
                  </a:cubicBezTo>
                  <a:cubicBezTo>
                    <a:pt x="155688" y="625742"/>
                    <a:pt x="156000" y="631584"/>
                    <a:pt x="144316" y="632940"/>
                  </a:cubicBezTo>
                  <a:cubicBezTo>
                    <a:pt x="135293" y="633931"/>
                    <a:pt x="123713" y="630176"/>
                    <a:pt x="114898" y="628298"/>
                  </a:cubicBezTo>
                  <a:cubicBezTo>
                    <a:pt x="104101" y="626055"/>
                    <a:pt x="95129" y="624073"/>
                    <a:pt x="84488" y="627464"/>
                  </a:cubicBezTo>
                  <a:cubicBezTo>
                    <a:pt x="77916" y="629550"/>
                    <a:pt x="77603" y="632367"/>
                    <a:pt x="70353" y="630489"/>
                  </a:cubicBezTo>
                  <a:cubicBezTo>
                    <a:pt x="64928" y="629133"/>
                    <a:pt x="62842" y="625012"/>
                    <a:pt x="57313" y="624230"/>
                  </a:cubicBezTo>
                  <a:cubicBezTo>
                    <a:pt x="32589" y="620683"/>
                    <a:pt x="20748" y="647493"/>
                    <a:pt x="21687" y="666688"/>
                  </a:cubicBezTo>
                  <a:cubicBezTo>
                    <a:pt x="22209" y="677225"/>
                    <a:pt x="17201" y="686040"/>
                    <a:pt x="16993" y="697150"/>
                  </a:cubicBezTo>
                  <a:cubicBezTo>
                    <a:pt x="16836" y="707426"/>
                    <a:pt x="12872" y="715511"/>
                    <a:pt x="13811" y="726203"/>
                  </a:cubicBezTo>
                  <a:cubicBezTo>
                    <a:pt x="14958" y="739191"/>
                    <a:pt x="21061" y="743938"/>
                    <a:pt x="33423" y="748006"/>
                  </a:cubicBezTo>
                  <a:cubicBezTo>
                    <a:pt x="45055" y="751762"/>
                    <a:pt x="48863" y="750302"/>
                    <a:pt x="54027" y="761360"/>
                  </a:cubicBezTo>
                  <a:cubicBezTo>
                    <a:pt x="58512" y="770905"/>
                    <a:pt x="58356" y="777216"/>
                    <a:pt x="57313" y="787492"/>
                  </a:cubicBezTo>
                  <a:cubicBezTo>
                    <a:pt x="56896" y="791613"/>
                    <a:pt x="57521" y="798915"/>
                    <a:pt x="56009" y="802723"/>
                  </a:cubicBezTo>
                  <a:cubicBezTo>
                    <a:pt x="53296" y="809712"/>
                    <a:pt x="49123" y="808148"/>
                    <a:pt x="44168" y="812216"/>
                  </a:cubicBezTo>
                  <a:cubicBezTo>
                    <a:pt x="36501" y="818580"/>
                    <a:pt x="29928" y="826039"/>
                    <a:pt x="22000" y="832089"/>
                  </a:cubicBezTo>
                  <a:cubicBezTo>
                    <a:pt x="13185" y="838922"/>
                    <a:pt x="12611" y="846955"/>
                    <a:pt x="8334" y="856292"/>
                  </a:cubicBezTo>
                  <a:cubicBezTo>
                    <a:pt x="5257" y="863020"/>
                    <a:pt x="-2359" y="873922"/>
                    <a:pt x="719" y="882111"/>
                  </a:cubicBezTo>
                  <a:cubicBezTo>
                    <a:pt x="4266" y="891657"/>
                    <a:pt x="13863" y="884615"/>
                    <a:pt x="20018" y="878616"/>
                  </a:cubicBezTo>
                  <a:cubicBezTo>
                    <a:pt x="30920" y="867819"/>
                    <a:pt x="46307" y="857961"/>
                    <a:pt x="60808" y="854101"/>
                  </a:cubicBezTo>
                  <a:cubicBezTo>
                    <a:pt x="70979" y="851336"/>
                    <a:pt x="74213" y="851389"/>
                    <a:pt x="82298" y="843773"/>
                  </a:cubicBezTo>
                  <a:cubicBezTo>
                    <a:pt x="89183" y="837357"/>
                    <a:pt x="104153" y="827395"/>
                    <a:pt x="106344" y="817902"/>
                  </a:cubicBezTo>
                  <a:cubicBezTo>
                    <a:pt x="109004" y="806635"/>
                    <a:pt x="103318" y="804131"/>
                    <a:pt x="96433" y="798602"/>
                  </a:cubicBezTo>
                  <a:cubicBezTo>
                    <a:pt x="89183" y="792812"/>
                    <a:pt x="87044" y="791717"/>
                    <a:pt x="90226" y="782276"/>
                  </a:cubicBezTo>
                  <a:cubicBezTo>
                    <a:pt x="92312" y="776069"/>
                    <a:pt x="98363" y="764124"/>
                    <a:pt x="104048" y="761307"/>
                  </a:cubicBezTo>
                  <a:cubicBezTo>
                    <a:pt x="111925" y="757448"/>
                    <a:pt x="120166" y="762507"/>
                    <a:pt x="128251" y="758699"/>
                  </a:cubicBezTo>
                  <a:cubicBezTo>
                    <a:pt x="136179" y="754996"/>
                    <a:pt x="145516" y="744303"/>
                    <a:pt x="151828" y="738200"/>
                  </a:cubicBezTo>
                  <a:cubicBezTo>
                    <a:pt x="161112" y="729437"/>
                    <a:pt x="158556" y="727403"/>
                    <a:pt x="162781" y="715719"/>
                  </a:cubicBezTo>
                  <a:cubicBezTo>
                    <a:pt x="165754" y="707426"/>
                    <a:pt x="175978" y="702105"/>
                    <a:pt x="175978" y="693029"/>
                  </a:cubicBezTo>
                  <a:cubicBezTo>
                    <a:pt x="197729" y="685988"/>
                    <a:pt x="185002" y="668201"/>
                    <a:pt x="182289" y="654743"/>
                  </a:cubicBezTo>
                  <a:cubicBezTo>
                    <a:pt x="179316" y="639669"/>
                    <a:pt x="186566" y="628820"/>
                    <a:pt x="200806" y="634036"/>
                  </a:cubicBezTo>
                  <a:cubicBezTo>
                    <a:pt x="214003" y="638835"/>
                    <a:pt x="224279" y="637322"/>
                    <a:pt x="238883" y="637322"/>
                  </a:cubicBezTo>
                  <a:cubicBezTo>
                    <a:pt x="246238" y="637322"/>
                    <a:pt x="263347" y="640764"/>
                    <a:pt x="269449" y="637374"/>
                  </a:cubicBezTo>
                  <a:cubicBezTo>
                    <a:pt x="274196" y="634662"/>
                    <a:pt x="274457" y="626733"/>
                    <a:pt x="279152" y="623134"/>
                  </a:cubicBezTo>
                  <a:cubicBezTo>
                    <a:pt x="285046" y="618701"/>
                    <a:pt x="299598" y="615780"/>
                    <a:pt x="307214" y="613119"/>
                  </a:cubicBezTo>
                  <a:cubicBezTo>
                    <a:pt x="312795" y="611137"/>
                    <a:pt x="310709" y="609833"/>
                    <a:pt x="317542" y="610929"/>
                  </a:cubicBezTo>
                  <a:cubicBezTo>
                    <a:pt x="320671" y="611450"/>
                    <a:pt x="325261" y="614110"/>
                    <a:pt x="328182" y="615571"/>
                  </a:cubicBezTo>
                  <a:cubicBezTo>
                    <a:pt x="338093" y="620526"/>
                    <a:pt x="342996" y="626681"/>
                    <a:pt x="349881" y="635131"/>
                  </a:cubicBezTo>
                  <a:cubicBezTo>
                    <a:pt x="357862" y="645042"/>
                    <a:pt x="367720" y="650779"/>
                    <a:pt x="377109" y="659073"/>
                  </a:cubicBezTo>
                  <a:cubicBezTo>
                    <a:pt x="385090" y="666115"/>
                    <a:pt x="392705" y="670496"/>
                    <a:pt x="400998" y="676494"/>
                  </a:cubicBezTo>
                  <a:cubicBezTo>
                    <a:pt x="408405" y="681867"/>
                    <a:pt x="412839" y="690317"/>
                    <a:pt x="419568" y="697098"/>
                  </a:cubicBezTo>
                  <a:cubicBezTo>
                    <a:pt x="427339" y="705026"/>
                    <a:pt x="430834" y="709669"/>
                    <a:pt x="430469" y="721092"/>
                  </a:cubicBezTo>
                  <a:cubicBezTo>
                    <a:pt x="430156" y="729855"/>
                    <a:pt x="424888" y="741852"/>
                    <a:pt x="430469" y="749519"/>
                  </a:cubicBezTo>
                  <a:cubicBezTo>
                    <a:pt x="437667" y="739661"/>
                    <a:pt x="449925" y="736427"/>
                    <a:pt x="455767" y="725160"/>
                  </a:cubicBezTo>
                  <a:cubicBezTo>
                    <a:pt x="459157" y="718797"/>
                    <a:pt x="461244" y="713007"/>
                    <a:pt x="459001" y="705809"/>
                  </a:cubicBezTo>
                  <a:cubicBezTo>
                    <a:pt x="457332" y="700332"/>
                    <a:pt x="450759" y="696472"/>
                    <a:pt x="454671" y="690786"/>
                  </a:cubicBezTo>
                  <a:cubicBezTo>
                    <a:pt x="464425" y="694177"/>
                    <a:pt x="473919" y="706487"/>
                    <a:pt x="484716" y="705652"/>
                  </a:cubicBezTo>
                  <a:cubicBezTo>
                    <a:pt x="485290" y="693394"/>
                    <a:pt x="462078" y="679781"/>
                    <a:pt x="453367" y="673156"/>
                  </a:cubicBezTo>
                  <a:cubicBezTo>
                    <a:pt x="446847" y="668201"/>
                    <a:pt x="440588" y="664550"/>
                    <a:pt x="432660" y="663402"/>
                  </a:cubicBezTo>
                  <a:cubicBezTo>
                    <a:pt x="424836" y="662255"/>
                    <a:pt x="418889" y="664185"/>
                    <a:pt x="412839" y="658030"/>
                  </a:cubicBezTo>
                  <a:cubicBezTo>
                    <a:pt x="406736" y="651822"/>
                    <a:pt x="405589" y="642277"/>
                    <a:pt x="400007" y="635392"/>
                  </a:cubicBezTo>
                  <a:cubicBezTo>
                    <a:pt x="393279" y="627046"/>
                    <a:pt x="383942" y="621569"/>
                    <a:pt x="377109" y="613119"/>
                  </a:cubicBezTo>
                  <a:cubicBezTo>
                    <a:pt x="373875" y="609207"/>
                    <a:pt x="363651" y="594811"/>
                    <a:pt x="370849" y="589595"/>
                  </a:cubicBezTo>
                  <a:cubicBezTo>
                    <a:pt x="376640" y="585422"/>
                    <a:pt x="384359" y="596011"/>
                    <a:pt x="387749" y="598984"/>
                  </a:cubicBezTo>
                  <a:cubicBezTo>
                    <a:pt x="396773" y="607017"/>
                    <a:pt x="408822" y="612806"/>
                    <a:pt x="417481" y="620996"/>
                  </a:cubicBezTo>
                  <a:cubicBezTo>
                    <a:pt x="426661" y="629602"/>
                    <a:pt x="432086" y="638782"/>
                    <a:pt x="442466" y="646815"/>
                  </a:cubicBezTo>
                  <a:cubicBezTo>
                    <a:pt x="458375" y="659177"/>
                    <a:pt x="466199" y="670548"/>
                    <a:pt x="485968" y="676442"/>
                  </a:cubicBezTo>
                  <a:cubicBezTo>
                    <a:pt x="499112" y="680302"/>
                    <a:pt x="496504" y="680928"/>
                    <a:pt x="502294" y="692769"/>
                  </a:cubicBezTo>
                  <a:cubicBezTo>
                    <a:pt x="506676" y="701636"/>
                    <a:pt x="515334" y="713320"/>
                    <a:pt x="523002" y="719996"/>
                  </a:cubicBezTo>
                  <a:cubicBezTo>
                    <a:pt x="526757" y="723335"/>
                    <a:pt x="531921" y="724430"/>
                    <a:pt x="535260" y="728394"/>
                  </a:cubicBezTo>
                  <a:cubicBezTo>
                    <a:pt x="539589" y="733454"/>
                    <a:pt x="539067" y="740965"/>
                    <a:pt x="542353" y="746390"/>
                  </a:cubicBezTo>
                  <a:cubicBezTo>
                    <a:pt x="551638" y="761933"/>
                    <a:pt x="579283" y="757708"/>
                    <a:pt x="593732" y="767775"/>
                  </a:cubicBezTo>
                  <a:cubicBezTo>
                    <a:pt x="605624" y="776121"/>
                    <a:pt x="611570" y="804601"/>
                    <a:pt x="631600" y="796151"/>
                  </a:cubicBezTo>
                  <a:cubicBezTo>
                    <a:pt x="641145" y="792134"/>
                    <a:pt x="637546" y="780450"/>
                    <a:pt x="640989" y="771062"/>
                  </a:cubicBezTo>
                  <a:cubicBezTo>
                    <a:pt x="646935" y="755309"/>
                    <a:pt x="650013" y="763081"/>
                    <a:pt x="658671" y="768141"/>
                  </a:cubicBezTo>
                  <a:cubicBezTo>
                    <a:pt x="665191" y="772000"/>
                    <a:pt x="673589" y="773409"/>
                    <a:pt x="680735" y="775495"/>
                  </a:cubicBezTo>
                  <a:cubicBezTo>
                    <a:pt x="693306" y="779251"/>
                    <a:pt x="699461" y="788744"/>
                    <a:pt x="710936" y="794012"/>
                  </a:cubicBezTo>
                  <a:cubicBezTo>
                    <a:pt x="734982" y="804966"/>
                    <a:pt x="739155" y="765272"/>
                    <a:pt x="758819" y="770279"/>
                  </a:cubicBezTo>
                  <a:cubicBezTo>
                    <a:pt x="783230" y="776486"/>
                    <a:pt x="765913" y="813468"/>
                    <a:pt x="760958" y="826665"/>
                  </a:cubicBezTo>
                  <a:cubicBezTo>
                    <a:pt x="757307" y="836366"/>
                    <a:pt x="758193" y="846016"/>
                    <a:pt x="755794" y="855979"/>
                  </a:cubicBezTo>
                  <a:cubicBezTo>
                    <a:pt x="753551" y="865472"/>
                    <a:pt x="744997" y="870584"/>
                    <a:pt x="743797" y="878773"/>
                  </a:cubicBezTo>
                  <a:cubicBezTo>
                    <a:pt x="742598" y="887223"/>
                    <a:pt x="746457" y="894473"/>
                    <a:pt x="745153" y="902975"/>
                  </a:cubicBezTo>
                  <a:cubicBezTo>
                    <a:pt x="743797" y="912103"/>
                    <a:pt x="743067" y="920345"/>
                    <a:pt x="747448" y="928795"/>
                  </a:cubicBezTo>
                  <a:cubicBezTo>
                    <a:pt x="751100" y="935993"/>
                    <a:pt x="758506" y="943295"/>
                    <a:pt x="764505" y="948668"/>
                  </a:cubicBezTo>
                  <a:cubicBezTo>
                    <a:pt x="767739" y="951589"/>
                    <a:pt x="772016" y="952215"/>
                    <a:pt x="775146" y="955240"/>
                  </a:cubicBezTo>
                  <a:cubicBezTo>
                    <a:pt x="777806" y="957796"/>
                    <a:pt x="779110" y="962856"/>
                    <a:pt x="782188" y="965881"/>
                  </a:cubicBezTo>
                  <a:cubicBezTo>
                    <a:pt x="798044" y="981321"/>
                    <a:pt x="807485" y="994830"/>
                    <a:pt x="816509" y="1015955"/>
                  </a:cubicBezTo>
                  <a:cubicBezTo>
                    <a:pt x="825898" y="1037706"/>
                    <a:pt x="842068" y="1048608"/>
                    <a:pt x="851926" y="1069211"/>
                  </a:cubicBezTo>
                  <a:cubicBezTo>
                    <a:pt x="865279" y="1097482"/>
                    <a:pt x="890264" y="1118503"/>
                    <a:pt x="907112" y="1144322"/>
                  </a:cubicBezTo>
                  <a:cubicBezTo>
                    <a:pt x="911754" y="1151468"/>
                    <a:pt x="913841" y="1158979"/>
                    <a:pt x="917961" y="1166073"/>
                  </a:cubicBezTo>
                  <a:cubicBezTo>
                    <a:pt x="925316" y="1178748"/>
                    <a:pt x="927976" y="1193457"/>
                    <a:pt x="933192" y="1207176"/>
                  </a:cubicBezTo>
                  <a:cubicBezTo>
                    <a:pt x="937052" y="1217399"/>
                    <a:pt x="938460" y="1229657"/>
                    <a:pt x="943781" y="1239254"/>
                  </a:cubicBezTo>
                  <a:cubicBezTo>
                    <a:pt x="955047" y="1259701"/>
                    <a:pt x="981232" y="1247809"/>
                    <a:pt x="995211" y="1236646"/>
                  </a:cubicBezTo>
                  <a:cubicBezTo>
                    <a:pt x="1003087" y="1230387"/>
                    <a:pt x="1004287" y="1224284"/>
                    <a:pt x="1013728" y="1221624"/>
                  </a:cubicBezTo>
                  <a:cubicBezTo>
                    <a:pt x="1022230" y="1219120"/>
                    <a:pt x="1031984" y="1220737"/>
                    <a:pt x="1040643" y="1219173"/>
                  </a:cubicBezTo>
                  <a:cubicBezTo>
                    <a:pt x="1049927" y="1217503"/>
                    <a:pt x="1057595" y="1210879"/>
                    <a:pt x="1065993" y="1206445"/>
                  </a:cubicBezTo>
                  <a:cubicBezTo>
                    <a:pt x="1072930" y="1202690"/>
                    <a:pt x="1084249" y="1197787"/>
                    <a:pt x="1090873" y="1191997"/>
                  </a:cubicBezTo>
                  <a:cubicBezTo>
                    <a:pt x="1100627" y="1183547"/>
                    <a:pt x="1099532" y="1176505"/>
                    <a:pt x="1111633" y="1171550"/>
                  </a:cubicBezTo>
                  <a:cubicBezTo>
                    <a:pt x="1121126" y="1167690"/>
                    <a:pt x="1129681" y="1167325"/>
                    <a:pt x="1138861" y="1162526"/>
                  </a:cubicBezTo>
                  <a:cubicBezTo>
                    <a:pt x="1149397" y="1157049"/>
                    <a:pt x="1150493" y="1150060"/>
                    <a:pt x="1158891" y="1142236"/>
                  </a:cubicBezTo>
                  <a:cubicBezTo>
                    <a:pt x="1166402" y="1135142"/>
                    <a:pt x="1175478" y="1130447"/>
                    <a:pt x="1182311" y="1122780"/>
                  </a:cubicBezTo>
                  <a:cubicBezTo>
                    <a:pt x="1189822" y="1114591"/>
                    <a:pt x="1188674" y="1103585"/>
                    <a:pt x="1195351" y="1094300"/>
                  </a:cubicBezTo>
                  <a:cubicBezTo>
                    <a:pt x="1201402" y="1086007"/>
                    <a:pt x="1211416" y="1083399"/>
                    <a:pt x="1212772" y="1071662"/>
                  </a:cubicBezTo>
                  <a:cubicBezTo>
                    <a:pt x="1214129" y="1060187"/>
                    <a:pt x="1207609" y="1053563"/>
                    <a:pt x="1197541" y="1049651"/>
                  </a:cubicBezTo>
                  <a:cubicBezTo>
                    <a:pt x="1187214" y="1045634"/>
                    <a:pt x="1176312" y="1043444"/>
                    <a:pt x="1165932" y="1039114"/>
                  </a:cubicBezTo>
                  <a:cubicBezTo>
                    <a:pt x="1156178" y="1034942"/>
                    <a:pt x="1146163" y="1028213"/>
                    <a:pt x="1136566" y="1024405"/>
                  </a:cubicBezTo>
                  <a:cubicBezTo>
                    <a:pt x="1126395" y="1020336"/>
                    <a:pt x="1123682" y="1025970"/>
                    <a:pt x="1114867" y="1028995"/>
                  </a:cubicBezTo>
                  <a:cubicBezTo>
                    <a:pt x="1109651" y="1030769"/>
                    <a:pt x="1099323" y="1028421"/>
                    <a:pt x="1095411" y="1032229"/>
                  </a:cubicBezTo>
                  <a:cubicBezTo>
                    <a:pt x="1091969" y="1035620"/>
                    <a:pt x="1096298" y="1043131"/>
                    <a:pt x="1089830" y="1045426"/>
                  </a:cubicBezTo>
                  <a:cubicBezTo>
                    <a:pt x="1081224" y="1048451"/>
                    <a:pt x="1070322" y="1033950"/>
                    <a:pt x="1067192" y="1027691"/>
                  </a:cubicBezTo>
                  <a:cubicBezTo>
                    <a:pt x="1063020" y="1019189"/>
                    <a:pt x="1065158" y="1005992"/>
                    <a:pt x="1059629" y="998586"/>
                  </a:cubicBezTo>
                  <a:cubicBezTo>
                    <a:pt x="1056604" y="994465"/>
                    <a:pt x="1050710" y="994621"/>
                    <a:pt x="1047319" y="991231"/>
                  </a:cubicBezTo>
                  <a:cubicBezTo>
                    <a:pt x="1043199" y="987162"/>
                    <a:pt x="1044972" y="986432"/>
                    <a:pt x="1043094" y="981425"/>
                  </a:cubicBezTo>
                  <a:cubicBezTo>
                    <a:pt x="1037930" y="968124"/>
                    <a:pt x="1031671" y="966350"/>
                    <a:pt x="1021291" y="957535"/>
                  </a:cubicBezTo>
                  <a:cubicBezTo>
                    <a:pt x="1014041" y="951380"/>
                    <a:pt x="1006791" y="937506"/>
                    <a:pt x="1016962" y="929786"/>
                  </a:cubicBezTo>
                  <a:cubicBezTo>
                    <a:pt x="1021343" y="926396"/>
                    <a:pt x="1037670" y="925352"/>
                    <a:pt x="1042990" y="925717"/>
                  </a:cubicBezTo>
                  <a:cubicBezTo>
                    <a:pt x="1064115" y="926969"/>
                    <a:pt x="1069853" y="943243"/>
                    <a:pt x="1081171" y="957274"/>
                  </a:cubicBezTo>
                  <a:cubicBezTo>
                    <a:pt x="1087222" y="964890"/>
                    <a:pt x="1094994" y="967133"/>
                    <a:pt x="1103966" y="969219"/>
                  </a:cubicBezTo>
                  <a:cubicBezTo>
                    <a:pt x="1114450" y="971671"/>
                    <a:pt x="1121231" y="973914"/>
                    <a:pt x="1130933" y="979338"/>
                  </a:cubicBezTo>
                  <a:cubicBezTo>
                    <a:pt x="1147885" y="988779"/>
                    <a:pt x="1160038" y="987788"/>
                    <a:pt x="1179024" y="990762"/>
                  </a:cubicBezTo>
                  <a:cubicBezTo>
                    <a:pt x="1198741" y="993839"/>
                    <a:pt x="1213868" y="1007557"/>
                    <a:pt x="1235567" y="1003802"/>
                  </a:cubicBezTo>
                  <a:cubicBezTo>
                    <a:pt x="1259613" y="999733"/>
                    <a:pt x="1282354" y="998742"/>
                    <a:pt x="1306348" y="997595"/>
                  </a:cubicBezTo>
                  <a:cubicBezTo>
                    <a:pt x="1313390" y="997282"/>
                    <a:pt x="1327734" y="993213"/>
                    <a:pt x="1334411" y="996708"/>
                  </a:cubicBezTo>
                  <a:cubicBezTo>
                    <a:pt x="1342078" y="1000672"/>
                    <a:pt x="1347920" y="1014599"/>
                    <a:pt x="1353919" y="1020441"/>
                  </a:cubicBezTo>
                  <a:cubicBezTo>
                    <a:pt x="1366698" y="1032959"/>
                    <a:pt x="1381146" y="1038019"/>
                    <a:pt x="1391057" y="1052833"/>
                  </a:cubicBezTo>
                  <a:cubicBezTo>
                    <a:pt x="1387614" y="1052728"/>
                    <a:pt x="1383859" y="1051789"/>
                    <a:pt x="1380468" y="1050225"/>
                  </a:cubicBezTo>
                  <a:cubicBezTo>
                    <a:pt x="1385580" y="1070150"/>
                    <a:pt x="1413486" y="1105515"/>
                    <a:pt x="1431742" y="1075992"/>
                  </a:cubicBezTo>
                  <a:cubicBezTo>
                    <a:pt x="1435185" y="1070358"/>
                    <a:pt x="1433464" y="1060917"/>
                    <a:pt x="1442331" y="1065038"/>
                  </a:cubicBezTo>
                  <a:cubicBezTo>
                    <a:pt x="1446869" y="1067177"/>
                    <a:pt x="1448434" y="1077974"/>
                    <a:pt x="1449164" y="1082512"/>
                  </a:cubicBezTo>
                  <a:cubicBezTo>
                    <a:pt x="1450364" y="1089867"/>
                    <a:pt x="1449738" y="1097951"/>
                    <a:pt x="1450833" y="1105306"/>
                  </a:cubicBezTo>
                  <a:cubicBezTo>
                    <a:pt x="1452189" y="1114591"/>
                    <a:pt x="1456153" y="1119337"/>
                    <a:pt x="1460378" y="1127631"/>
                  </a:cubicBezTo>
                  <a:cubicBezTo>
                    <a:pt x="1465699" y="1138324"/>
                    <a:pt x="1464343" y="1150477"/>
                    <a:pt x="1467159" y="1161848"/>
                  </a:cubicBezTo>
                  <a:cubicBezTo>
                    <a:pt x="1469506" y="1171393"/>
                    <a:pt x="1471854" y="1180156"/>
                    <a:pt x="1472845" y="1190067"/>
                  </a:cubicBezTo>
                  <a:cubicBezTo>
                    <a:pt x="1473940" y="1201021"/>
                    <a:pt x="1473418" y="1212392"/>
                    <a:pt x="1477174" y="1222824"/>
                  </a:cubicBezTo>
                  <a:cubicBezTo>
                    <a:pt x="1481086" y="1233621"/>
                    <a:pt x="1489275" y="1239411"/>
                    <a:pt x="1495900" y="1247809"/>
                  </a:cubicBezTo>
                  <a:cubicBezTo>
                    <a:pt x="1501898" y="1255320"/>
                    <a:pt x="1503307" y="1264969"/>
                    <a:pt x="1507949" y="1272794"/>
                  </a:cubicBezTo>
                  <a:cubicBezTo>
                    <a:pt x="1512226" y="1280148"/>
                    <a:pt x="1517651" y="1285834"/>
                    <a:pt x="1520728" y="1293501"/>
                  </a:cubicBezTo>
                  <a:cubicBezTo>
                    <a:pt x="1524588" y="1303255"/>
                    <a:pt x="1538098" y="1352130"/>
                    <a:pt x="1549886" y="1347696"/>
                  </a:cubicBezTo>
                  <a:cubicBezTo>
                    <a:pt x="1555206" y="1345662"/>
                    <a:pt x="1561987" y="1330483"/>
                    <a:pt x="1566890" y="1326415"/>
                  </a:cubicBezTo>
                  <a:cubicBezTo>
                    <a:pt x="1575966" y="1318851"/>
                    <a:pt x="1577218" y="1315096"/>
                    <a:pt x="1582955" y="1304716"/>
                  </a:cubicBezTo>
                  <a:cubicBezTo>
                    <a:pt x="1587285" y="1296892"/>
                    <a:pt x="1594692" y="1289589"/>
                    <a:pt x="1595839" y="1280461"/>
                  </a:cubicBezTo>
                  <a:cubicBezTo>
                    <a:pt x="1596830" y="1272324"/>
                    <a:pt x="1595265" y="1260692"/>
                    <a:pt x="1594692" y="1252138"/>
                  </a:cubicBezTo>
                  <a:cubicBezTo>
                    <a:pt x="1594013" y="1241445"/>
                    <a:pt x="1591145" y="1230909"/>
                    <a:pt x="1588224" y="1220633"/>
                  </a:cubicBezTo>
                  <a:cubicBezTo>
                    <a:pt x="1583999" y="1205924"/>
                    <a:pt x="1586085" y="1208271"/>
                    <a:pt x="1592762" y="1198986"/>
                  </a:cubicBezTo>
                  <a:cubicBezTo>
                    <a:pt x="1597821" y="1191997"/>
                    <a:pt x="1594639" y="1191788"/>
                    <a:pt x="1601472" y="1187146"/>
                  </a:cubicBezTo>
                  <a:cubicBezTo>
                    <a:pt x="1605176" y="1184642"/>
                    <a:pt x="1610444" y="1183703"/>
                    <a:pt x="1614304" y="1181252"/>
                  </a:cubicBezTo>
                  <a:cubicBezTo>
                    <a:pt x="1619781" y="1177705"/>
                    <a:pt x="1624788" y="1173271"/>
                    <a:pt x="1628805" y="1168107"/>
                  </a:cubicBezTo>
                  <a:cubicBezTo>
                    <a:pt x="1630682" y="1165708"/>
                    <a:pt x="1632717" y="1162996"/>
                    <a:pt x="1633760" y="1160075"/>
                  </a:cubicBezTo>
                  <a:cubicBezTo>
                    <a:pt x="1636316" y="1152616"/>
                    <a:pt x="1636837" y="1148130"/>
                    <a:pt x="1644453" y="1144635"/>
                  </a:cubicBezTo>
                  <a:cubicBezTo>
                    <a:pt x="1651547" y="1141401"/>
                    <a:pt x="1653216" y="1133994"/>
                    <a:pt x="1659266" y="1129717"/>
                  </a:cubicBezTo>
                  <a:cubicBezTo>
                    <a:pt x="1661614" y="1128048"/>
                    <a:pt x="1665265" y="1127422"/>
                    <a:pt x="1667925" y="1126640"/>
                  </a:cubicBezTo>
                  <a:cubicBezTo>
                    <a:pt x="1674810" y="1124501"/>
                    <a:pt x="1682791" y="1120589"/>
                    <a:pt x="1688268" y="1115842"/>
                  </a:cubicBezTo>
                  <a:cubicBezTo>
                    <a:pt x="1693223" y="1111461"/>
                    <a:pt x="1699378" y="1104628"/>
                    <a:pt x="1699900" y="1098421"/>
                  </a:cubicBezTo>
                  <a:cubicBezTo>
                    <a:pt x="1700317" y="1092422"/>
                    <a:pt x="1696352" y="1086007"/>
                    <a:pt x="1700056" y="1080426"/>
                  </a:cubicBezTo>
                  <a:cubicBezTo>
                    <a:pt x="1708506" y="1067803"/>
                    <a:pt x="1737299" y="1074531"/>
                    <a:pt x="1749974" y="1073019"/>
                  </a:cubicBezTo>
                  <a:cubicBezTo>
                    <a:pt x="1756441" y="1072289"/>
                    <a:pt x="1760927" y="1063473"/>
                    <a:pt x="1767343" y="1063630"/>
                  </a:cubicBezTo>
                  <a:cubicBezTo>
                    <a:pt x="1772194" y="1063682"/>
                    <a:pt x="1779288" y="1078652"/>
                    <a:pt x="1782782" y="1082564"/>
                  </a:cubicBezTo>
                  <a:cubicBezTo>
                    <a:pt x="1786799" y="1087206"/>
                    <a:pt x="1787373" y="1092579"/>
                    <a:pt x="1789981" y="1097743"/>
                  </a:cubicBezTo>
                  <a:cubicBezTo>
                    <a:pt x="1794623" y="1106819"/>
                    <a:pt x="1804951" y="1102854"/>
                    <a:pt x="1812462" y="1109322"/>
                  </a:cubicBezTo>
                  <a:cubicBezTo>
                    <a:pt x="1818251" y="1114278"/>
                    <a:pt x="1824876" y="1119911"/>
                    <a:pt x="1829883" y="1125284"/>
                  </a:cubicBezTo>
                  <a:cubicBezTo>
                    <a:pt x="1835934" y="1131699"/>
                    <a:pt x="1834421" y="1139054"/>
                    <a:pt x="1834787" y="1147087"/>
                  </a:cubicBezTo>
                  <a:cubicBezTo>
                    <a:pt x="1835100" y="1154441"/>
                    <a:pt x="1838177" y="1158614"/>
                    <a:pt x="1840733" y="1165186"/>
                  </a:cubicBezTo>
                  <a:cubicBezTo>
                    <a:pt x="1843602" y="1172332"/>
                    <a:pt x="1842819" y="1182139"/>
                    <a:pt x="1850017" y="1186416"/>
                  </a:cubicBezTo>
                  <a:cubicBezTo>
                    <a:pt x="1855807" y="1189963"/>
                    <a:pt x="1862275" y="1188346"/>
                    <a:pt x="1867387" y="1184799"/>
                  </a:cubicBezTo>
                  <a:cubicBezTo>
                    <a:pt x="1875054" y="1179531"/>
                    <a:pt x="1874585" y="1174314"/>
                    <a:pt x="1879019" y="1167377"/>
                  </a:cubicBezTo>
                  <a:cubicBezTo>
                    <a:pt x="1885017" y="1157988"/>
                    <a:pt x="1891641" y="1169933"/>
                    <a:pt x="1894980" y="1176610"/>
                  </a:cubicBezTo>
                  <a:cubicBezTo>
                    <a:pt x="1899465" y="1185477"/>
                    <a:pt x="1898631" y="1192988"/>
                    <a:pt x="1900091" y="1202220"/>
                  </a:cubicBezTo>
                  <a:cubicBezTo>
                    <a:pt x="1901395" y="1210462"/>
                    <a:pt x="1908072" y="1216669"/>
                    <a:pt x="1909480" y="1225171"/>
                  </a:cubicBezTo>
                  <a:cubicBezTo>
                    <a:pt x="1911150" y="1234299"/>
                    <a:pt x="1910628" y="1243897"/>
                    <a:pt x="1912401" y="1252972"/>
                  </a:cubicBezTo>
                  <a:cubicBezTo>
                    <a:pt x="1914122" y="1262048"/>
                    <a:pt x="1916209" y="1271594"/>
                    <a:pt x="1919651" y="1279940"/>
                  </a:cubicBezTo>
                  <a:cubicBezTo>
                    <a:pt x="1924503" y="1291780"/>
                    <a:pt x="1921321" y="1301951"/>
                    <a:pt x="1922416" y="1314574"/>
                  </a:cubicBezTo>
                  <a:cubicBezTo>
                    <a:pt x="1923303" y="1324172"/>
                    <a:pt x="1923355" y="1340550"/>
                    <a:pt x="1928206" y="1348739"/>
                  </a:cubicBezTo>
                  <a:cubicBezTo>
                    <a:pt x="1932379" y="1355781"/>
                    <a:pt x="1941246" y="1358441"/>
                    <a:pt x="1945993" y="1365535"/>
                  </a:cubicBezTo>
                  <a:cubicBezTo>
                    <a:pt x="1950374" y="1372159"/>
                    <a:pt x="1955851" y="1379305"/>
                    <a:pt x="1959085" y="1386451"/>
                  </a:cubicBezTo>
                  <a:cubicBezTo>
                    <a:pt x="1961067" y="1390937"/>
                    <a:pt x="1961432" y="1395892"/>
                    <a:pt x="1963936" y="1400169"/>
                  </a:cubicBezTo>
                  <a:cubicBezTo>
                    <a:pt x="1966492" y="1404551"/>
                    <a:pt x="1970299" y="1405698"/>
                    <a:pt x="1973377" y="1409089"/>
                  </a:cubicBezTo>
                  <a:cubicBezTo>
                    <a:pt x="1980888" y="1417278"/>
                    <a:pt x="1981514" y="1429953"/>
                    <a:pt x="1984800" y="1440124"/>
                  </a:cubicBezTo>
                  <a:cubicBezTo>
                    <a:pt x="1988660" y="1451861"/>
                    <a:pt x="1998675" y="1462240"/>
                    <a:pt x="2006760" y="1471368"/>
                  </a:cubicBezTo>
                  <a:cubicBezTo>
                    <a:pt x="2013123" y="1478514"/>
                    <a:pt x="2020582" y="1479610"/>
                    <a:pt x="2027989" y="1484409"/>
                  </a:cubicBezTo>
                  <a:cubicBezTo>
                    <a:pt x="2036856" y="1490146"/>
                    <a:pt x="2038108" y="1502456"/>
                    <a:pt x="2048123" y="1508402"/>
                  </a:cubicBezTo>
                  <a:cubicBezTo>
                    <a:pt x="2057460" y="1513984"/>
                    <a:pt x="2065597" y="1511480"/>
                    <a:pt x="2074933" y="1509237"/>
                  </a:cubicBezTo>
                  <a:cubicBezTo>
                    <a:pt x="2083853" y="1507098"/>
                    <a:pt x="2093711" y="1510228"/>
                    <a:pt x="2103100" y="1509759"/>
                  </a:cubicBezTo>
                  <a:cubicBezTo>
                    <a:pt x="2112176" y="1509394"/>
                    <a:pt x="2125947" y="1507724"/>
                    <a:pt x="2118644" y="1496562"/>
                  </a:cubicBezTo>
                  <a:cubicBezTo>
                    <a:pt x="2114784" y="1490824"/>
                    <a:pt x="2108577" y="1487069"/>
                    <a:pt x="2102526" y="1484200"/>
                  </a:cubicBezTo>
                  <a:cubicBezTo>
                    <a:pt x="2093607" y="1480027"/>
                    <a:pt x="2088443" y="1479766"/>
                    <a:pt x="2080045" y="1484461"/>
                  </a:cubicBezTo>
                  <a:cubicBezTo>
                    <a:pt x="2072221" y="1488686"/>
                    <a:pt x="2068309" y="1488112"/>
                    <a:pt x="2060433" y="1484982"/>
                  </a:cubicBezTo>
                  <a:cubicBezTo>
                    <a:pt x="2053913" y="1482374"/>
                    <a:pt x="2047601" y="1479871"/>
                    <a:pt x="2042646" y="1474968"/>
                  </a:cubicBezTo>
                  <a:cubicBezTo>
                    <a:pt x="2034353" y="1466831"/>
                    <a:pt x="2033988" y="1459267"/>
                    <a:pt x="2030493" y="1448992"/>
                  </a:cubicBezTo>
                  <a:cubicBezTo>
                    <a:pt x="2023868" y="1429223"/>
                    <a:pt x="2029241" y="1410080"/>
                    <a:pt x="2012028" y="1394745"/>
                  </a:cubicBezTo>
                  <a:cubicBezTo>
                    <a:pt x="2000083" y="1384156"/>
                    <a:pt x="1980784" y="1378471"/>
                    <a:pt x="1974264" y="1363396"/>
                  </a:cubicBezTo>
                  <a:cubicBezTo>
                    <a:pt x="1970404" y="1354320"/>
                    <a:pt x="1966596" y="1350200"/>
                    <a:pt x="1958876" y="1343575"/>
                  </a:cubicBezTo>
                  <a:cubicBezTo>
                    <a:pt x="1951678" y="1337525"/>
                    <a:pt x="1950218" y="1329388"/>
                    <a:pt x="1949435" y="1320155"/>
                  </a:cubicBezTo>
                  <a:cubicBezTo>
                    <a:pt x="1948862" y="1312331"/>
                    <a:pt x="1948705" y="1304611"/>
                    <a:pt x="1947975" y="1296996"/>
                  </a:cubicBezTo>
                  <a:cubicBezTo>
                    <a:pt x="1947088" y="1287816"/>
                    <a:pt x="1950270" y="1279731"/>
                    <a:pt x="1950166" y="1271072"/>
                  </a:cubicBezTo>
                  <a:cubicBezTo>
                    <a:pt x="1950113" y="1263718"/>
                    <a:pt x="1947036" y="1257667"/>
                    <a:pt x="1945628" y="1250782"/>
                  </a:cubicBezTo>
                  <a:cubicBezTo>
                    <a:pt x="1940568" y="1224910"/>
                    <a:pt x="1970978" y="1251303"/>
                    <a:pt x="1976872" y="1254955"/>
                  </a:cubicBezTo>
                  <a:cubicBezTo>
                    <a:pt x="1981045" y="1257563"/>
                    <a:pt x="1989077" y="1259649"/>
                    <a:pt x="1992103" y="1263248"/>
                  </a:cubicBezTo>
                  <a:cubicBezTo>
                    <a:pt x="1996588" y="1268360"/>
                    <a:pt x="1995336" y="1276184"/>
                    <a:pt x="2000761" y="1281452"/>
                  </a:cubicBezTo>
                  <a:cubicBezTo>
                    <a:pt x="2006707" y="1287085"/>
                    <a:pt x="2012549" y="1291989"/>
                    <a:pt x="2017609" y="1298613"/>
                  </a:cubicBezTo>
                  <a:cubicBezTo>
                    <a:pt x="2022251" y="1304611"/>
                    <a:pt x="2024807" y="1306124"/>
                    <a:pt x="2030649" y="1309514"/>
                  </a:cubicBezTo>
                  <a:cubicBezTo>
                    <a:pt x="2042385" y="1316295"/>
                    <a:pt x="2034718" y="1330483"/>
                    <a:pt x="2039569" y="1342793"/>
                  </a:cubicBezTo>
                  <a:cubicBezTo>
                    <a:pt x="2049114" y="1339402"/>
                    <a:pt x="2063458" y="1335230"/>
                    <a:pt x="2070604" y="1327823"/>
                  </a:cubicBezTo>
                  <a:cubicBezTo>
                    <a:pt x="2077333" y="1320781"/>
                    <a:pt x="2074725" y="1310505"/>
                    <a:pt x="2082236" y="1304403"/>
                  </a:cubicBezTo>
                  <a:cubicBezTo>
                    <a:pt x="2088443" y="1299447"/>
                    <a:pt x="2092929" y="1304090"/>
                    <a:pt x="2100336" y="1302264"/>
                  </a:cubicBezTo>
                  <a:cubicBezTo>
                    <a:pt x="2107221" y="1300543"/>
                    <a:pt x="2111602" y="1290528"/>
                    <a:pt x="2113376" y="1283956"/>
                  </a:cubicBezTo>
                  <a:cubicBezTo>
                    <a:pt x="2117392" y="1268881"/>
                    <a:pt x="2117027" y="1248852"/>
                    <a:pt x="2112489" y="1233882"/>
                  </a:cubicBezTo>
                  <a:cubicBezTo>
                    <a:pt x="2110142" y="1226214"/>
                    <a:pt x="2106543" y="1216565"/>
                    <a:pt x="2101587" y="1210305"/>
                  </a:cubicBezTo>
                  <a:cubicBezTo>
                    <a:pt x="2096945" y="1204411"/>
                    <a:pt x="2090060" y="1200238"/>
                    <a:pt x="2085261" y="1194240"/>
                  </a:cubicBezTo>
                  <a:cubicBezTo>
                    <a:pt x="2075351" y="1181773"/>
                    <a:pt x="2067579" y="1169098"/>
                    <a:pt x="2056782" y="1157206"/>
                  </a:cubicBezTo>
                  <a:cubicBezTo>
                    <a:pt x="2052609" y="1152668"/>
                    <a:pt x="2049896" y="1147713"/>
                    <a:pt x="2045984" y="1143227"/>
                  </a:cubicBezTo>
                  <a:cubicBezTo>
                    <a:pt x="2041394" y="1138063"/>
                    <a:pt x="2029971" y="1134985"/>
                    <a:pt x="2027780" y="1128205"/>
                  </a:cubicBezTo>
                  <a:cubicBezTo>
                    <a:pt x="2022251" y="1111044"/>
                    <a:pt x="2050888" y="1101185"/>
                    <a:pt x="2059025" y="1092683"/>
                  </a:cubicBezTo>
                  <a:cubicBezTo>
                    <a:pt x="2064501" y="1086946"/>
                    <a:pt x="2070448" y="1076461"/>
                    <a:pt x="2077907" y="1074531"/>
                  </a:cubicBezTo>
                  <a:cubicBezTo>
                    <a:pt x="2083644" y="1073019"/>
                    <a:pt x="2090842" y="1075835"/>
                    <a:pt x="2094754" y="1079643"/>
                  </a:cubicBezTo>
                  <a:cubicBezTo>
                    <a:pt x="2098354" y="1083086"/>
                    <a:pt x="2099292" y="1099099"/>
                    <a:pt x="2106908" y="1093413"/>
                  </a:cubicBezTo>
                  <a:cubicBezTo>
                    <a:pt x="2110246" y="1090962"/>
                    <a:pt x="2108420" y="1080217"/>
                    <a:pt x="2110507" y="1076096"/>
                  </a:cubicBezTo>
                  <a:cubicBezTo>
                    <a:pt x="2115671" y="1077296"/>
                    <a:pt x="2119322" y="1081051"/>
                    <a:pt x="2125060" y="1081051"/>
                  </a:cubicBezTo>
                  <a:cubicBezTo>
                    <a:pt x="2129963" y="1081104"/>
                    <a:pt x="2135701" y="1079330"/>
                    <a:pt x="2140291" y="1077609"/>
                  </a:cubicBezTo>
                  <a:cubicBezTo>
                    <a:pt x="2148949" y="1074218"/>
                    <a:pt x="2154635" y="1066029"/>
                    <a:pt x="2163554" y="1063160"/>
                  </a:cubicBezTo>
                  <a:cubicBezTo>
                    <a:pt x="2172943" y="1060135"/>
                    <a:pt x="2182854" y="1064151"/>
                    <a:pt x="2192347" y="1061491"/>
                  </a:cubicBezTo>
                  <a:cubicBezTo>
                    <a:pt x="2197615" y="1059979"/>
                    <a:pt x="2204865" y="1055180"/>
                    <a:pt x="2207838" y="1050694"/>
                  </a:cubicBezTo>
                  <a:cubicBezTo>
                    <a:pt x="2214724" y="1040314"/>
                    <a:pt x="2211542" y="1036558"/>
                    <a:pt x="2224478" y="1033950"/>
                  </a:cubicBezTo>
                  <a:cubicBezTo>
                    <a:pt x="2230476" y="1032699"/>
                    <a:pt x="2239865" y="1029621"/>
                    <a:pt x="2244142" y="1024509"/>
                  </a:cubicBezTo>
                  <a:cubicBezTo>
                    <a:pt x="2250245" y="1017311"/>
                    <a:pt x="2255826" y="1001820"/>
                    <a:pt x="2257026" y="992691"/>
                  </a:cubicBezTo>
                  <a:cubicBezTo>
                    <a:pt x="2258121" y="984398"/>
                    <a:pt x="2258226" y="976052"/>
                    <a:pt x="2262033" y="968332"/>
                  </a:cubicBezTo>
                  <a:cubicBezTo>
                    <a:pt x="2265111" y="961969"/>
                    <a:pt x="2270692" y="957587"/>
                    <a:pt x="2274291" y="951432"/>
                  </a:cubicBezTo>
                  <a:cubicBezTo>
                    <a:pt x="2279038" y="943452"/>
                    <a:pt x="2281802" y="934115"/>
                    <a:pt x="2280029" y="924987"/>
                  </a:cubicBezTo>
                  <a:cubicBezTo>
                    <a:pt x="2278829" y="918832"/>
                    <a:pt x="2280602" y="909443"/>
                    <a:pt x="2277264" y="904853"/>
                  </a:cubicBezTo>
                  <a:cubicBezTo>
                    <a:pt x="2272778" y="898594"/>
                    <a:pt x="2258956" y="896507"/>
                    <a:pt x="2266519" y="885241"/>
                  </a:cubicBezTo>
                  <a:cubicBezTo>
                    <a:pt x="2269805" y="880390"/>
                    <a:pt x="2278777" y="879503"/>
                    <a:pt x="2283784" y="878199"/>
                  </a:cubicBezTo>
                  <a:cubicBezTo>
                    <a:pt x="2291921" y="876165"/>
                    <a:pt x="2298285" y="877521"/>
                    <a:pt x="2306683" y="877991"/>
                  </a:cubicBezTo>
                  <a:cubicBezTo>
                    <a:pt x="2312316" y="878356"/>
                    <a:pt x="2325095" y="877417"/>
                    <a:pt x="2319253" y="868602"/>
                  </a:cubicBezTo>
                  <a:cubicBezTo>
                    <a:pt x="2314767" y="861925"/>
                    <a:pt x="2299328" y="864794"/>
                    <a:pt x="2293069" y="864272"/>
                  </a:cubicBezTo>
                  <a:cubicBezTo>
                    <a:pt x="2286027" y="863646"/>
                    <a:pt x="2277734" y="862134"/>
                    <a:pt x="2270796" y="859943"/>
                  </a:cubicBezTo>
                  <a:cubicBezTo>
                    <a:pt x="2252331" y="854101"/>
                    <a:pt x="2241639" y="839809"/>
                    <a:pt x="2230737" y="824787"/>
                  </a:cubicBezTo>
                  <a:cubicBezTo>
                    <a:pt x="2224999" y="816910"/>
                    <a:pt x="2217228" y="817119"/>
                    <a:pt x="2209977" y="811121"/>
                  </a:cubicBezTo>
                  <a:cubicBezTo>
                    <a:pt x="2202675" y="805122"/>
                    <a:pt x="2206117" y="800167"/>
                    <a:pt x="2206743" y="792447"/>
                  </a:cubicBezTo>
                  <a:cubicBezTo>
                    <a:pt x="2207056" y="788483"/>
                    <a:pt x="2205857" y="787388"/>
                    <a:pt x="2205595" y="783841"/>
                  </a:cubicBezTo>
                  <a:cubicBezTo>
                    <a:pt x="2204970" y="774295"/>
                    <a:pt x="2209612" y="771948"/>
                    <a:pt x="2216966" y="766837"/>
                  </a:cubicBezTo>
                  <a:cubicBezTo>
                    <a:pt x="2221505" y="763759"/>
                    <a:pt x="2239604" y="760108"/>
                    <a:pt x="2235797" y="752544"/>
                  </a:cubicBezTo>
                  <a:cubicBezTo>
                    <a:pt x="2232563" y="746337"/>
                    <a:pt x="2196102" y="743469"/>
                    <a:pt x="2190886" y="748006"/>
                  </a:cubicBezTo>
                  <a:cubicBezTo>
                    <a:pt x="2185149" y="753014"/>
                    <a:pt x="2191147" y="763707"/>
                    <a:pt x="2179307" y="759117"/>
                  </a:cubicBezTo>
                  <a:cubicBezTo>
                    <a:pt x="2170126" y="755570"/>
                    <a:pt x="2167049" y="746911"/>
                    <a:pt x="2161729" y="739504"/>
                  </a:cubicBezTo>
                  <a:cubicBezTo>
                    <a:pt x="2156878" y="732880"/>
                    <a:pt x="2147124" y="734758"/>
                    <a:pt x="2143003" y="727194"/>
                  </a:cubicBezTo>
                  <a:cubicBezTo>
                    <a:pt x="2137265" y="716449"/>
                    <a:pt x="2147541" y="707791"/>
                    <a:pt x="2155939" y="703774"/>
                  </a:cubicBezTo>
                  <a:cubicBezTo>
                    <a:pt x="2166319" y="698767"/>
                    <a:pt x="2167049" y="695272"/>
                    <a:pt x="2170752" y="685831"/>
                  </a:cubicBezTo>
                  <a:cubicBezTo>
                    <a:pt x="2174456" y="676494"/>
                    <a:pt x="2179672" y="674982"/>
                    <a:pt x="2188017" y="678424"/>
                  </a:cubicBezTo>
                  <a:cubicBezTo>
                    <a:pt x="2196520" y="681919"/>
                    <a:pt x="2200275" y="682649"/>
                    <a:pt x="2200327" y="692351"/>
                  </a:cubicBezTo>
                  <a:cubicBezTo>
                    <a:pt x="2200379" y="699393"/>
                    <a:pt x="2197250" y="716084"/>
                    <a:pt x="2206117" y="718484"/>
                  </a:cubicBezTo>
                  <a:cubicBezTo>
                    <a:pt x="2213107" y="720466"/>
                    <a:pt x="2222757" y="711077"/>
                    <a:pt x="2227920" y="707634"/>
                  </a:cubicBezTo>
                  <a:cubicBezTo>
                    <a:pt x="2235066" y="702835"/>
                    <a:pt x="2243099" y="702992"/>
                    <a:pt x="2251340" y="706695"/>
                  </a:cubicBezTo>
                  <a:cubicBezTo>
                    <a:pt x="2268918" y="714728"/>
                    <a:pt x="2255148" y="739452"/>
                    <a:pt x="2274343" y="742425"/>
                  </a:cubicBezTo>
                  <a:cubicBezTo>
                    <a:pt x="2282793" y="743782"/>
                    <a:pt x="2283941" y="743416"/>
                    <a:pt x="2287592" y="751345"/>
                  </a:cubicBezTo>
                  <a:cubicBezTo>
                    <a:pt x="2292547" y="762090"/>
                    <a:pt x="2300163" y="766941"/>
                    <a:pt x="2302353" y="778260"/>
                  </a:cubicBezTo>
                  <a:cubicBezTo>
                    <a:pt x="2305274" y="793178"/>
                    <a:pt x="2306422" y="801210"/>
                    <a:pt x="2321496" y="803349"/>
                  </a:cubicBezTo>
                  <a:cubicBezTo>
                    <a:pt x="2329633" y="804548"/>
                    <a:pt x="2334276" y="806426"/>
                    <a:pt x="2341057" y="810599"/>
                  </a:cubicBezTo>
                  <a:cubicBezTo>
                    <a:pt x="2349141" y="815711"/>
                    <a:pt x="2358374" y="820718"/>
                    <a:pt x="2364789" y="810599"/>
                  </a:cubicBezTo>
                  <a:cubicBezTo>
                    <a:pt x="2369797" y="802879"/>
                    <a:pt x="2366615" y="791561"/>
                    <a:pt x="2364477" y="783267"/>
                  </a:cubicBezTo>
                  <a:cubicBezTo>
                    <a:pt x="2361295" y="771166"/>
                    <a:pt x="2363485" y="766158"/>
                    <a:pt x="2365050" y="754005"/>
                  </a:cubicBezTo>
                  <a:cubicBezTo>
                    <a:pt x="2366354" y="743364"/>
                    <a:pt x="2366302" y="733871"/>
                    <a:pt x="2357591" y="728707"/>
                  </a:cubicBezTo>
                  <a:cubicBezTo>
                    <a:pt x="2351332" y="724952"/>
                    <a:pt x="2346325" y="719475"/>
                    <a:pt x="2339022" y="716449"/>
                  </a:cubicBezTo>
                  <a:cubicBezTo>
                    <a:pt x="2331563" y="713424"/>
                    <a:pt x="2321757" y="712902"/>
                    <a:pt x="2326608" y="702523"/>
                  </a:cubicBezTo>
                  <a:cubicBezTo>
                    <a:pt x="2329894" y="695637"/>
                    <a:pt x="2341578" y="690630"/>
                    <a:pt x="2337979" y="682232"/>
                  </a:cubicBezTo>
                  <a:cubicBezTo>
                    <a:pt x="2333650" y="672113"/>
                    <a:pt x="2325148" y="681450"/>
                    <a:pt x="2319879" y="677903"/>
                  </a:cubicBezTo>
                  <a:cubicBezTo>
                    <a:pt x="2313881" y="673834"/>
                    <a:pt x="2320714" y="662046"/>
                    <a:pt x="2321392" y="656830"/>
                  </a:cubicBezTo>
                  <a:cubicBezTo>
                    <a:pt x="2322383" y="649527"/>
                    <a:pt x="2318210" y="643425"/>
                    <a:pt x="2326452" y="642903"/>
                  </a:cubicBezTo>
                  <a:cubicBezTo>
                    <a:pt x="2334119" y="642434"/>
                    <a:pt x="2340013" y="649162"/>
                    <a:pt x="2348202" y="649580"/>
                  </a:cubicBezTo>
                  <a:cubicBezTo>
                    <a:pt x="2372092" y="650884"/>
                    <a:pt x="2375378" y="631219"/>
                    <a:pt x="2386645" y="614319"/>
                  </a:cubicBezTo>
                  <a:cubicBezTo>
                    <a:pt x="2390035" y="609155"/>
                    <a:pt x="2393217" y="605765"/>
                    <a:pt x="2393947" y="599818"/>
                  </a:cubicBezTo>
                  <a:cubicBezTo>
                    <a:pt x="2394625" y="593820"/>
                    <a:pt x="2393008" y="587352"/>
                    <a:pt x="2393373" y="581249"/>
                  </a:cubicBezTo>
                  <a:cubicBezTo>
                    <a:pt x="2393947" y="570765"/>
                    <a:pt x="2396138" y="561220"/>
                    <a:pt x="2396138" y="550422"/>
                  </a:cubicBezTo>
                  <a:cubicBezTo>
                    <a:pt x="2396086" y="542025"/>
                    <a:pt x="2397494" y="533783"/>
                    <a:pt x="2396816" y="525438"/>
                  </a:cubicBezTo>
                  <a:cubicBezTo>
                    <a:pt x="2396242" y="517405"/>
                    <a:pt x="2392800" y="509424"/>
                    <a:pt x="2389879" y="502017"/>
                  </a:cubicBezTo>
                  <a:cubicBezTo>
                    <a:pt x="2387427" y="495810"/>
                    <a:pt x="2386071" y="487934"/>
                    <a:pt x="2382524" y="482249"/>
                  </a:cubicBezTo>
                  <a:cubicBezTo>
                    <a:pt x="2378143" y="475259"/>
                    <a:pt x="2371310" y="471608"/>
                    <a:pt x="2365624" y="465975"/>
                  </a:cubicBezTo>
                  <a:cubicBezTo>
                    <a:pt x="2355035" y="455490"/>
                    <a:pt x="2354827" y="440781"/>
                    <a:pt x="2339492" y="435096"/>
                  </a:cubicBezTo>
                  <a:cubicBezTo>
                    <a:pt x="2331094" y="431914"/>
                    <a:pt x="2324261" y="429149"/>
                    <a:pt x="2316280" y="424716"/>
                  </a:cubicBezTo>
                  <a:cubicBezTo>
                    <a:pt x="2311482" y="422108"/>
                    <a:pt x="2302510" y="421742"/>
                    <a:pt x="2297555" y="425446"/>
                  </a:cubicBezTo>
                  <a:cubicBezTo>
                    <a:pt x="2294008" y="428158"/>
                    <a:pt x="2296250" y="432070"/>
                    <a:pt x="2290200" y="431340"/>
                  </a:cubicBezTo>
                  <a:cubicBezTo>
                    <a:pt x="2286340" y="430871"/>
                    <a:pt x="2283628" y="426698"/>
                    <a:pt x="2281802" y="423568"/>
                  </a:cubicBezTo>
                  <a:cubicBezTo>
                    <a:pt x="2277942" y="416996"/>
                    <a:pt x="2268240" y="388568"/>
                    <a:pt x="2258434" y="390968"/>
                  </a:cubicBezTo>
                  <a:cubicBezTo>
                    <a:pt x="2251340" y="392689"/>
                    <a:pt x="2245081" y="416631"/>
                    <a:pt x="2243047" y="421012"/>
                  </a:cubicBezTo>
                  <a:cubicBezTo>
                    <a:pt x="2239813" y="428002"/>
                    <a:pt x="2234753" y="440938"/>
                    <a:pt x="2228494" y="431549"/>
                  </a:cubicBezTo>
                  <a:cubicBezTo>
                    <a:pt x="2224321" y="425289"/>
                    <a:pt x="2226199" y="418404"/>
                    <a:pt x="2227034" y="411728"/>
                  </a:cubicBezTo>
                  <a:cubicBezTo>
                    <a:pt x="2227816" y="405729"/>
                    <a:pt x="2227764" y="401869"/>
                    <a:pt x="2230268" y="396549"/>
                  </a:cubicBezTo>
                  <a:cubicBezTo>
                    <a:pt x="2233189" y="390394"/>
                    <a:pt x="2237987" y="385439"/>
                    <a:pt x="2240700" y="379075"/>
                  </a:cubicBezTo>
                  <a:cubicBezTo>
                    <a:pt x="2242890" y="373963"/>
                    <a:pt x="2244873" y="368069"/>
                    <a:pt x="2245238" y="362436"/>
                  </a:cubicBezTo>
                  <a:cubicBezTo>
                    <a:pt x="2245446" y="358263"/>
                    <a:pt x="2242630" y="352160"/>
                    <a:pt x="2243151" y="348613"/>
                  </a:cubicBezTo>
                  <a:cubicBezTo>
                    <a:pt x="2244560" y="338964"/>
                    <a:pt x="2256035" y="336773"/>
                    <a:pt x="2262033" y="332704"/>
                  </a:cubicBezTo>
                  <a:cubicBezTo>
                    <a:pt x="2268658" y="328219"/>
                    <a:pt x="2271944" y="319925"/>
                    <a:pt x="2279924" y="315231"/>
                  </a:cubicBezTo>
                  <a:cubicBezTo>
                    <a:pt x="2285923" y="311579"/>
                    <a:pt x="2292964" y="309389"/>
                    <a:pt x="2299797" y="311840"/>
                  </a:cubicBezTo>
                  <a:cubicBezTo>
                    <a:pt x="2306474" y="314187"/>
                    <a:pt x="2309604" y="319977"/>
                    <a:pt x="2317011" y="321073"/>
                  </a:cubicBezTo>
                  <a:cubicBezTo>
                    <a:pt x="2328173" y="322846"/>
                    <a:pt x="2341474" y="316117"/>
                    <a:pt x="2352062" y="318882"/>
                  </a:cubicBezTo>
                  <a:cubicBezTo>
                    <a:pt x="2356392" y="319977"/>
                    <a:pt x="2358165" y="322012"/>
                    <a:pt x="2362442" y="322585"/>
                  </a:cubicBezTo>
                  <a:cubicBezTo>
                    <a:pt x="2371310" y="323733"/>
                    <a:pt x="2380646" y="317578"/>
                    <a:pt x="2389409" y="318152"/>
                  </a:cubicBezTo>
                  <a:cubicBezTo>
                    <a:pt x="2398068" y="318725"/>
                    <a:pt x="2403440" y="326445"/>
                    <a:pt x="2411317" y="329105"/>
                  </a:cubicBezTo>
                  <a:cubicBezTo>
                    <a:pt x="2424148" y="333383"/>
                    <a:pt x="2427799" y="315387"/>
                    <a:pt x="2427278" y="305998"/>
                  </a:cubicBezTo>
                  <a:cubicBezTo>
                    <a:pt x="2426235" y="288107"/>
                    <a:pt x="2416116" y="268495"/>
                    <a:pt x="2440840" y="264479"/>
                  </a:cubicBezTo>
                  <a:cubicBezTo>
                    <a:pt x="2452211" y="262653"/>
                    <a:pt x="2463790" y="260201"/>
                    <a:pt x="2470727" y="270320"/>
                  </a:cubicBezTo>
                  <a:cubicBezTo>
                    <a:pt x="2472866" y="273398"/>
                    <a:pt x="2474327" y="276893"/>
                    <a:pt x="2476726" y="279709"/>
                  </a:cubicBezTo>
                  <a:cubicBezTo>
                    <a:pt x="2479282" y="282735"/>
                    <a:pt x="2484706" y="291811"/>
                    <a:pt x="2488201" y="293375"/>
                  </a:cubicBezTo>
                  <a:cubicBezTo>
                    <a:pt x="2494878" y="296296"/>
                    <a:pt x="2502337" y="286334"/>
                    <a:pt x="2503432" y="280648"/>
                  </a:cubicBezTo>
                  <a:cubicBezTo>
                    <a:pt x="2504632" y="274754"/>
                    <a:pt x="2496234" y="263227"/>
                    <a:pt x="2501450" y="257958"/>
                  </a:cubicBezTo>
                  <a:cubicBezTo>
                    <a:pt x="2512560" y="246692"/>
                    <a:pt x="2517046" y="288837"/>
                    <a:pt x="2517255" y="293741"/>
                  </a:cubicBezTo>
                  <a:cubicBezTo>
                    <a:pt x="2517620" y="303129"/>
                    <a:pt x="2515585" y="310693"/>
                    <a:pt x="2513447" y="319664"/>
                  </a:cubicBezTo>
                  <a:cubicBezTo>
                    <a:pt x="2511308" y="328427"/>
                    <a:pt x="2517046" y="334895"/>
                    <a:pt x="2512143" y="341989"/>
                  </a:cubicBezTo>
                  <a:cubicBezTo>
                    <a:pt x="2507970" y="348092"/>
                    <a:pt x="2503432" y="353882"/>
                    <a:pt x="2505571" y="363218"/>
                  </a:cubicBezTo>
                  <a:cubicBezTo>
                    <a:pt x="2507083" y="369895"/>
                    <a:pt x="2516212" y="384030"/>
                    <a:pt x="2521532" y="387890"/>
                  </a:cubicBezTo>
                  <a:cubicBezTo>
                    <a:pt x="2525026" y="390446"/>
                    <a:pt x="2529617" y="390655"/>
                    <a:pt x="2533164" y="393837"/>
                  </a:cubicBezTo>
                  <a:cubicBezTo>
                    <a:pt x="2537337" y="397644"/>
                    <a:pt x="2539371" y="403069"/>
                    <a:pt x="2543126" y="407294"/>
                  </a:cubicBezTo>
                  <a:cubicBezTo>
                    <a:pt x="2550220" y="415275"/>
                    <a:pt x="2559557" y="421377"/>
                    <a:pt x="2566703" y="429254"/>
                  </a:cubicBezTo>
                  <a:cubicBezTo>
                    <a:pt x="2570876" y="433792"/>
                    <a:pt x="2573588" y="439425"/>
                    <a:pt x="2578700" y="443024"/>
                  </a:cubicBezTo>
                  <a:cubicBezTo>
                    <a:pt x="2583394" y="446414"/>
                    <a:pt x="2589340" y="447771"/>
                    <a:pt x="2594139" y="451161"/>
                  </a:cubicBezTo>
                  <a:cubicBezTo>
                    <a:pt x="2605197" y="458985"/>
                    <a:pt x="2611248" y="472234"/>
                    <a:pt x="2621576" y="480736"/>
                  </a:cubicBezTo>
                  <a:cubicBezTo>
                    <a:pt x="2621576" y="465557"/>
                    <a:pt x="2636181" y="455543"/>
                    <a:pt x="2633468" y="439268"/>
                  </a:cubicBezTo>
                  <a:cubicBezTo>
                    <a:pt x="2630860" y="423516"/>
                    <a:pt x="2615838" y="414179"/>
                    <a:pt x="2621837" y="397331"/>
                  </a:cubicBezTo>
                  <a:cubicBezTo>
                    <a:pt x="2624288" y="390446"/>
                    <a:pt x="2626270" y="392063"/>
                    <a:pt x="2622410" y="384291"/>
                  </a:cubicBezTo>
                  <a:cubicBezTo>
                    <a:pt x="2619437" y="378345"/>
                    <a:pt x="2615942" y="374329"/>
                    <a:pt x="2611509" y="369791"/>
                  </a:cubicBezTo>
                  <a:cubicBezTo>
                    <a:pt x="2604884" y="363062"/>
                    <a:pt x="2596643" y="357689"/>
                    <a:pt x="2591375" y="350387"/>
                  </a:cubicBezTo>
                  <a:cubicBezTo>
                    <a:pt x="2584177" y="340529"/>
                    <a:pt x="2578335" y="345327"/>
                    <a:pt x="2567798" y="340894"/>
                  </a:cubicBezTo>
                  <a:cubicBezTo>
                    <a:pt x="2560757" y="337973"/>
                    <a:pt x="2562843" y="338390"/>
                    <a:pt x="2561435" y="331505"/>
                  </a:cubicBezTo>
                  <a:cubicBezTo>
                    <a:pt x="2560704" y="327488"/>
                    <a:pt x="2559087" y="325454"/>
                    <a:pt x="2557836" y="321907"/>
                  </a:cubicBezTo>
                  <a:cubicBezTo>
                    <a:pt x="2549855" y="300521"/>
                    <a:pt x="2595235" y="298696"/>
                    <a:pt x="2608431" y="295931"/>
                  </a:cubicBezTo>
                  <a:cubicBezTo>
                    <a:pt x="2614638" y="294627"/>
                    <a:pt x="2621419" y="294471"/>
                    <a:pt x="2627626" y="295983"/>
                  </a:cubicBezTo>
                  <a:cubicBezTo>
                    <a:pt x="2633155" y="297235"/>
                    <a:pt x="2637433" y="300365"/>
                    <a:pt x="2643483" y="299270"/>
                  </a:cubicBezTo>
                  <a:cubicBezTo>
                    <a:pt x="2655376" y="297131"/>
                    <a:pt x="2662470" y="286334"/>
                    <a:pt x="2668833" y="277101"/>
                  </a:cubicBezTo>
                  <a:cubicBezTo>
                    <a:pt x="2671650" y="272981"/>
                    <a:pt x="2675614" y="260932"/>
                    <a:pt x="2678900" y="258897"/>
                  </a:cubicBezTo>
                  <a:cubicBezTo>
                    <a:pt x="2682395" y="256759"/>
                    <a:pt x="2689593" y="259993"/>
                    <a:pt x="2693296" y="260358"/>
                  </a:cubicBezTo>
                  <a:cubicBezTo>
                    <a:pt x="2701381" y="261088"/>
                    <a:pt x="2710092" y="259888"/>
                    <a:pt x="2717342" y="256654"/>
                  </a:cubicBezTo>
                  <a:cubicBezTo>
                    <a:pt x="2714265" y="253212"/>
                    <a:pt x="2708266" y="250760"/>
                    <a:pt x="2704302" y="247891"/>
                  </a:cubicBezTo>
                  <a:cubicBezTo>
                    <a:pt x="2697104" y="242728"/>
                    <a:pt x="2689541" y="238503"/>
                    <a:pt x="2681143" y="235477"/>
                  </a:cubicBezTo>
                  <a:cubicBezTo>
                    <a:pt x="2671806" y="232087"/>
                    <a:pt x="2659809" y="230939"/>
                    <a:pt x="2660853" y="218890"/>
                  </a:cubicBezTo>
                  <a:cubicBezTo>
                    <a:pt x="2662835" y="194740"/>
                    <a:pt x="2685524" y="206163"/>
                    <a:pt x="2700755" y="208041"/>
                  </a:cubicBezTo>
                  <a:cubicBezTo>
                    <a:pt x="2722037" y="210649"/>
                    <a:pt x="2741336" y="217899"/>
                    <a:pt x="2761835" y="224889"/>
                  </a:cubicBezTo>
                  <a:cubicBezTo>
                    <a:pt x="2770755" y="227966"/>
                    <a:pt x="2779726" y="229009"/>
                    <a:pt x="2773937" y="217325"/>
                  </a:cubicBezTo>
                  <a:cubicBezTo>
                    <a:pt x="2769503" y="208406"/>
                    <a:pt x="2759175" y="197974"/>
                    <a:pt x="2751299" y="191975"/>
                  </a:cubicBezTo>
                  <a:cubicBezTo>
                    <a:pt x="2739250" y="183056"/>
                    <a:pt x="2725949" y="174919"/>
                    <a:pt x="2710874" y="172467"/>
                  </a:cubicBezTo>
                  <a:cubicBezTo>
                    <a:pt x="2696635" y="170172"/>
                    <a:pt x="2682551" y="167512"/>
                    <a:pt x="2668103" y="165947"/>
                  </a:cubicBezTo>
                  <a:cubicBezTo>
                    <a:pt x="2659966" y="165113"/>
                    <a:pt x="2652507" y="161201"/>
                    <a:pt x="2644213" y="160001"/>
                  </a:cubicBezTo>
                  <a:cubicBezTo>
                    <a:pt x="2633573" y="158436"/>
                    <a:pt x="2621315" y="156715"/>
                    <a:pt x="2611143" y="153116"/>
                  </a:cubicBezTo>
                  <a:cubicBezTo>
                    <a:pt x="2600503" y="149308"/>
                    <a:pt x="2596382" y="143727"/>
                    <a:pt x="2584490" y="142788"/>
                  </a:cubicBezTo>
                  <a:cubicBezTo>
                    <a:pt x="2571136" y="141745"/>
                    <a:pt x="2556897" y="136842"/>
                    <a:pt x="2544013" y="133243"/>
                  </a:cubicBezTo>
                  <a:cubicBezTo>
                    <a:pt x="2534259" y="130426"/>
                    <a:pt x="2528156" y="128287"/>
                    <a:pt x="2517933" y="129696"/>
                  </a:cubicBezTo>
                  <a:cubicBezTo>
                    <a:pt x="2508857" y="131052"/>
                    <a:pt x="2500146" y="128913"/>
                    <a:pt x="2491070" y="126618"/>
                  </a:cubicBezTo>
                  <a:cubicBezTo>
                    <a:pt x="2484081" y="124845"/>
                    <a:pt x="2477352" y="123489"/>
                    <a:pt x="2470049" y="123854"/>
                  </a:cubicBezTo>
                  <a:cubicBezTo>
                    <a:pt x="2464051" y="124167"/>
                    <a:pt x="2464207" y="125940"/>
                    <a:pt x="2459200" y="127714"/>
                  </a:cubicBezTo>
                  <a:cubicBezTo>
                    <a:pt x="2448611" y="131521"/>
                    <a:pt x="2438910" y="125836"/>
                    <a:pt x="2428582" y="124741"/>
                  </a:cubicBezTo>
                  <a:cubicBezTo>
                    <a:pt x="2419975" y="123854"/>
                    <a:pt x="2406883" y="125471"/>
                    <a:pt x="2399007" y="128809"/>
                  </a:cubicBezTo>
                  <a:cubicBezTo>
                    <a:pt x="2391183" y="132095"/>
                    <a:pt x="2386593" y="133816"/>
                    <a:pt x="2377204" y="131313"/>
                  </a:cubicBezTo>
                  <a:cubicBezTo>
                    <a:pt x="2367189" y="128705"/>
                    <a:pt x="2361034" y="125575"/>
                    <a:pt x="2350237" y="126045"/>
                  </a:cubicBezTo>
                  <a:cubicBezTo>
                    <a:pt x="2339700" y="126514"/>
                    <a:pt x="2329581" y="130061"/>
                    <a:pt x="2319201" y="131782"/>
                  </a:cubicBezTo>
                  <a:cubicBezTo>
                    <a:pt x="2300684" y="134912"/>
                    <a:pt x="2289939" y="121611"/>
                    <a:pt x="2272830" y="118899"/>
                  </a:cubicBezTo>
                  <a:cubicBezTo>
                    <a:pt x="2264015" y="117542"/>
                    <a:pt x="2257913" y="119159"/>
                    <a:pt x="2249723" y="115195"/>
                  </a:cubicBezTo>
                  <a:cubicBezTo>
                    <a:pt x="2241639" y="111335"/>
                    <a:pt x="2233815" y="104346"/>
                    <a:pt x="2224478" y="104972"/>
                  </a:cubicBezTo>
                  <a:cubicBezTo>
                    <a:pt x="2212637" y="105702"/>
                    <a:pt x="2202153" y="113213"/>
                    <a:pt x="2190156" y="113004"/>
                  </a:cubicBezTo>
                  <a:cubicBezTo>
                    <a:pt x="2182280" y="112848"/>
                    <a:pt x="2173152" y="111805"/>
                    <a:pt x="2165536" y="109927"/>
                  </a:cubicBezTo>
                  <a:cubicBezTo>
                    <a:pt x="2158025" y="107945"/>
                    <a:pt x="2152444" y="103563"/>
                    <a:pt x="2144411" y="103511"/>
                  </a:cubicBezTo>
                  <a:cubicBezTo>
                    <a:pt x="2132936" y="103459"/>
                    <a:pt x="2128763" y="102103"/>
                    <a:pt x="2118592" y="96991"/>
                  </a:cubicBezTo>
                  <a:cubicBezTo>
                    <a:pt x="2110246" y="92870"/>
                    <a:pt x="2100805" y="89167"/>
                    <a:pt x="2091625" y="87602"/>
                  </a:cubicBezTo>
                  <a:cubicBezTo>
                    <a:pt x="2086774" y="86768"/>
                    <a:pt x="2082601" y="88332"/>
                    <a:pt x="2078115" y="87915"/>
                  </a:cubicBezTo>
                  <a:cubicBezTo>
                    <a:pt x="2070656" y="87237"/>
                    <a:pt x="2063615" y="82960"/>
                    <a:pt x="2055843" y="82438"/>
                  </a:cubicBezTo>
                  <a:cubicBezTo>
                    <a:pt x="2047080" y="81917"/>
                    <a:pt x="2038056" y="83690"/>
                    <a:pt x="2029137" y="83221"/>
                  </a:cubicBezTo>
                  <a:cubicBezTo>
                    <a:pt x="2021677" y="82751"/>
                    <a:pt x="2016044" y="80300"/>
                    <a:pt x="2008481" y="80300"/>
                  </a:cubicBezTo>
                  <a:cubicBezTo>
                    <a:pt x="1999405" y="80404"/>
                    <a:pt x="1991424" y="82073"/>
                    <a:pt x="1982974" y="83012"/>
                  </a:cubicBezTo>
                  <a:cubicBezTo>
                    <a:pt x="1990798" y="99912"/>
                    <a:pt x="1965709" y="98087"/>
                    <a:pt x="1956373" y="99234"/>
                  </a:cubicBezTo>
                  <a:cubicBezTo>
                    <a:pt x="1946932" y="100329"/>
                    <a:pt x="1937334" y="102364"/>
                    <a:pt x="1927580" y="101320"/>
                  </a:cubicBezTo>
                  <a:cubicBezTo>
                    <a:pt x="1917513" y="100277"/>
                    <a:pt x="1909376" y="97252"/>
                    <a:pt x="1898631" y="97826"/>
                  </a:cubicBezTo>
                  <a:cubicBezTo>
                    <a:pt x="1898214" y="103668"/>
                    <a:pt x="1904994" y="109770"/>
                    <a:pt x="1902334" y="115299"/>
                  </a:cubicBezTo>
                  <a:cubicBezTo>
                    <a:pt x="1898892" y="122654"/>
                    <a:pt x="1891120" y="116812"/>
                    <a:pt x="1887051" y="113004"/>
                  </a:cubicBezTo>
                  <a:cubicBezTo>
                    <a:pt x="1880479" y="106797"/>
                    <a:pt x="1878914" y="103198"/>
                    <a:pt x="1869421" y="101112"/>
                  </a:cubicBezTo>
                  <a:cubicBezTo>
                    <a:pt x="1858467" y="98765"/>
                    <a:pt x="1850330" y="95478"/>
                    <a:pt x="1841724" y="88332"/>
                  </a:cubicBezTo>
                  <a:cubicBezTo>
                    <a:pt x="1835465" y="83064"/>
                    <a:pt x="1831240" y="77535"/>
                    <a:pt x="1823937" y="73936"/>
                  </a:cubicBezTo>
                  <a:cubicBezTo>
                    <a:pt x="1816374" y="70233"/>
                    <a:pt x="1809332" y="70337"/>
                    <a:pt x="1800934" y="69242"/>
                  </a:cubicBezTo>
                  <a:cubicBezTo>
                    <a:pt x="1791076" y="67938"/>
                    <a:pt x="1785547" y="63973"/>
                    <a:pt x="1776680" y="60896"/>
                  </a:cubicBezTo>
                  <a:cubicBezTo>
                    <a:pt x="1769064" y="58288"/>
                    <a:pt x="1760040" y="58966"/>
                    <a:pt x="1752060" y="59383"/>
                  </a:cubicBezTo>
                  <a:cubicBezTo>
                    <a:pt x="1751956" y="59540"/>
                    <a:pt x="1751956" y="59748"/>
                    <a:pt x="1751851" y="59957"/>
                  </a:cubicBezTo>
                  <a:cubicBezTo>
                    <a:pt x="1750808" y="62096"/>
                    <a:pt x="1759206" y="67207"/>
                    <a:pt x="1754929" y="71693"/>
                  </a:cubicBezTo>
                  <a:cubicBezTo>
                    <a:pt x="1753416" y="73310"/>
                    <a:pt x="1748096" y="72371"/>
                    <a:pt x="1746061" y="72319"/>
                  </a:cubicBezTo>
                  <a:cubicBezTo>
                    <a:pt x="1734586" y="72267"/>
                    <a:pt x="1723267" y="73519"/>
                    <a:pt x="1711792" y="73102"/>
                  </a:cubicBezTo>
                  <a:cubicBezTo>
                    <a:pt x="1705167" y="72841"/>
                    <a:pt x="1696300" y="72893"/>
                    <a:pt x="1690093" y="70233"/>
                  </a:cubicBezTo>
                  <a:cubicBezTo>
                    <a:pt x="1684929" y="67938"/>
                    <a:pt x="1683730" y="65121"/>
                    <a:pt x="1677992" y="65225"/>
                  </a:cubicBezTo>
                  <a:cubicBezTo>
                    <a:pt x="1668186" y="65382"/>
                    <a:pt x="1658693" y="70233"/>
                    <a:pt x="1648730" y="69294"/>
                  </a:cubicBezTo>
                  <a:cubicBezTo>
                    <a:pt x="1643670" y="68772"/>
                    <a:pt x="1639185" y="66686"/>
                    <a:pt x="1633969" y="67207"/>
                  </a:cubicBezTo>
                  <a:cubicBezTo>
                    <a:pt x="1628857" y="67781"/>
                    <a:pt x="1625258" y="70598"/>
                    <a:pt x="1619833" y="68720"/>
                  </a:cubicBezTo>
                  <a:cubicBezTo>
                    <a:pt x="1612322" y="66060"/>
                    <a:pt x="1611122" y="57923"/>
                    <a:pt x="1604080" y="54324"/>
                  </a:cubicBezTo>
                  <a:cubicBezTo>
                    <a:pt x="1594900" y="49682"/>
                    <a:pt x="1589006" y="54115"/>
                    <a:pt x="1580660" y="57923"/>
                  </a:cubicBezTo>
                  <a:cubicBezTo>
                    <a:pt x="1575131" y="60479"/>
                    <a:pt x="1569237" y="61470"/>
                    <a:pt x="1563708" y="64182"/>
                  </a:cubicBezTo>
                  <a:cubicBezTo>
                    <a:pt x="1557658" y="67103"/>
                    <a:pt x="1552389" y="72006"/>
                    <a:pt x="1546704" y="75136"/>
                  </a:cubicBezTo>
                  <a:cubicBezTo>
                    <a:pt x="1547226" y="73467"/>
                    <a:pt x="1548217" y="72528"/>
                    <a:pt x="1549521" y="70911"/>
                  </a:cubicBezTo>
                  <a:cubicBezTo>
                    <a:pt x="1558597" y="59070"/>
                    <a:pt x="1574245" y="55419"/>
                    <a:pt x="1583060" y="42588"/>
                  </a:cubicBezTo>
                  <a:cubicBezTo>
                    <a:pt x="1591510" y="30382"/>
                    <a:pt x="1582277" y="24905"/>
                    <a:pt x="1570333" y="23236"/>
                  </a:cubicBezTo>
                  <a:cubicBezTo>
                    <a:pt x="1560109" y="21776"/>
                    <a:pt x="1550407" y="20472"/>
                    <a:pt x="1540027" y="20002"/>
                  </a:cubicBezTo>
                  <a:cubicBezTo>
                    <a:pt x="1529439" y="19481"/>
                    <a:pt x="1520937" y="12648"/>
                    <a:pt x="1510453" y="13586"/>
                  </a:cubicBezTo>
                  <a:cubicBezTo>
                    <a:pt x="1500907" y="14421"/>
                    <a:pt x="1489067" y="19220"/>
                    <a:pt x="1479782" y="15099"/>
                  </a:cubicBezTo>
                  <a:cubicBezTo>
                    <a:pt x="1474409" y="12700"/>
                    <a:pt x="1467837" y="9414"/>
                    <a:pt x="1462569" y="6388"/>
                  </a:cubicBezTo>
                  <a:cubicBezTo>
                    <a:pt x="1454015" y="1433"/>
                    <a:pt x="1444574" y="-3209"/>
                    <a:pt x="1434455" y="2946"/>
                  </a:cubicBezTo>
                  <a:cubicBezTo>
                    <a:pt x="1429291" y="6023"/>
                    <a:pt x="1428978" y="13065"/>
                    <a:pt x="1422719" y="14525"/>
                  </a:cubicBezTo>
                  <a:cubicBezTo>
                    <a:pt x="1420997" y="14943"/>
                    <a:pt x="1417763" y="13065"/>
                    <a:pt x="1415468" y="13326"/>
                  </a:cubicBezTo>
                  <a:cubicBezTo>
                    <a:pt x="1412652" y="13639"/>
                    <a:pt x="1409731" y="15516"/>
                    <a:pt x="1407227" y="16768"/>
                  </a:cubicBezTo>
                  <a:cubicBezTo>
                    <a:pt x="1399037" y="20785"/>
                    <a:pt x="1390744" y="20785"/>
                    <a:pt x="1381668" y="20941"/>
                  </a:cubicBezTo>
                  <a:cubicBezTo>
                    <a:pt x="1372696" y="21045"/>
                    <a:pt x="1366281" y="20419"/>
                    <a:pt x="1358092" y="17133"/>
                  </a:cubicBezTo>
                  <a:cubicBezTo>
                    <a:pt x="1352093" y="14682"/>
                    <a:pt x="1345834" y="13117"/>
                    <a:pt x="1339210" y="15934"/>
                  </a:cubicBezTo>
                  <a:cubicBezTo>
                    <a:pt x="1333107" y="18594"/>
                    <a:pt x="1332324" y="24697"/>
                    <a:pt x="1325909" y="26835"/>
                  </a:cubicBezTo>
                  <a:cubicBezTo>
                    <a:pt x="1321162" y="28452"/>
                    <a:pt x="1314381" y="27618"/>
                    <a:pt x="1309374" y="27409"/>
                  </a:cubicBezTo>
                  <a:cubicBezTo>
                    <a:pt x="1304627" y="27200"/>
                    <a:pt x="1300558" y="25792"/>
                    <a:pt x="1296282" y="28087"/>
                  </a:cubicBezTo>
                  <a:cubicBezTo>
                    <a:pt x="1291483" y="30695"/>
                    <a:pt x="1290335" y="36224"/>
                    <a:pt x="1285536" y="38832"/>
                  </a:cubicBezTo>
                  <a:cubicBezTo>
                    <a:pt x="1280320" y="41753"/>
                    <a:pt x="1273852" y="41127"/>
                    <a:pt x="1268793" y="44778"/>
                  </a:cubicBezTo>
                  <a:cubicBezTo>
                    <a:pt x="1270879" y="47908"/>
                    <a:pt x="1275104" y="54637"/>
                    <a:pt x="1273800" y="58810"/>
                  </a:cubicBezTo>
                  <a:cubicBezTo>
                    <a:pt x="1272287" y="63608"/>
                    <a:pt x="1271975" y="61418"/>
                    <a:pt x="1268010" y="62982"/>
                  </a:cubicBezTo>
                  <a:cubicBezTo>
                    <a:pt x="1261751" y="65382"/>
                    <a:pt x="1252101" y="68981"/>
                    <a:pt x="1245373" y="67520"/>
                  </a:cubicBezTo>
                  <a:cubicBezTo>
                    <a:pt x="1240783" y="66477"/>
                    <a:pt x="1223205" y="59540"/>
                    <a:pt x="1219501" y="65799"/>
                  </a:cubicBezTo>
                  <a:cubicBezTo>
                    <a:pt x="1214859" y="73623"/>
                    <a:pt x="1239322" y="81552"/>
                    <a:pt x="1235410" y="91827"/>
                  </a:cubicBezTo>
                  <a:cubicBezTo>
                    <a:pt x="1232750" y="99025"/>
                    <a:pt x="1215485" y="96939"/>
                    <a:pt x="1210112" y="93966"/>
                  </a:cubicBezTo>
                  <a:cubicBezTo>
                    <a:pt x="1203697" y="90419"/>
                    <a:pt x="1191230" y="80143"/>
                    <a:pt x="1183197" y="84525"/>
                  </a:cubicBezTo>
                  <a:cubicBezTo>
                    <a:pt x="1176156" y="88280"/>
                    <a:pt x="1185388" y="105128"/>
                    <a:pt x="1173704" y="102364"/>
                  </a:cubicBezTo>
                  <a:cubicBezTo>
                    <a:pt x="1164785" y="100225"/>
                    <a:pt x="1160977" y="85464"/>
                    <a:pt x="1151432" y="84055"/>
                  </a:cubicBezTo>
                  <a:cubicBezTo>
                    <a:pt x="1153309" y="90471"/>
                    <a:pt x="1153466" y="95687"/>
                    <a:pt x="1157795" y="101581"/>
                  </a:cubicBezTo>
                  <a:cubicBezTo>
                    <a:pt x="1162281" y="107736"/>
                    <a:pt x="1168540" y="112013"/>
                    <a:pt x="1173183" y="118220"/>
                  </a:cubicBezTo>
                  <a:cubicBezTo>
                    <a:pt x="1178138" y="124897"/>
                    <a:pt x="1176677" y="130374"/>
                    <a:pt x="1179494" y="136946"/>
                  </a:cubicBezTo>
                  <a:cubicBezTo>
                    <a:pt x="1182206" y="143205"/>
                    <a:pt x="1190082" y="146022"/>
                    <a:pt x="1191960" y="153116"/>
                  </a:cubicBezTo>
                  <a:cubicBezTo>
                    <a:pt x="1195977" y="168660"/>
                    <a:pt x="1169323" y="195940"/>
                    <a:pt x="1154196" y="186968"/>
                  </a:cubicBezTo>
                  <a:cubicBezTo>
                    <a:pt x="1159047" y="180709"/>
                    <a:pt x="1171461" y="172363"/>
                    <a:pt x="1174174" y="164643"/>
                  </a:cubicBezTo>
                  <a:cubicBezTo>
                    <a:pt x="1178346" y="152803"/>
                    <a:pt x="1166037" y="142736"/>
                    <a:pt x="1158786" y="136320"/>
                  </a:cubicBezTo>
                  <a:cubicBezTo>
                    <a:pt x="1151432" y="129800"/>
                    <a:pt x="1146529" y="119524"/>
                    <a:pt x="1141052" y="111387"/>
                  </a:cubicBezTo>
                  <a:cubicBezTo>
                    <a:pt x="1135940" y="103824"/>
                    <a:pt x="1133071" y="95478"/>
                    <a:pt x="1127229" y="88332"/>
                  </a:cubicBezTo>
                  <a:cubicBezTo>
                    <a:pt x="1122587" y="82595"/>
                    <a:pt x="1116693" y="75292"/>
                    <a:pt x="1111477" y="70024"/>
                  </a:cubicBezTo>
                  <a:cubicBezTo>
                    <a:pt x="1105583" y="64078"/>
                    <a:pt x="1097028" y="63713"/>
                    <a:pt x="1088995" y="67468"/>
                  </a:cubicBezTo>
                  <a:cubicBezTo>
                    <a:pt x="1080076" y="71641"/>
                    <a:pt x="1070791" y="85881"/>
                    <a:pt x="1067036" y="94696"/>
                  </a:cubicBezTo>
                  <a:cubicBezTo>
                    <a:pt x="1062915" y="104241"/>
                    <a:pt x="1069331" y="111805"/>
                    <a:pt x="1075225" y="118586"/>
                  </a:cubicBezTo>
                  <a:cubicBezTo>
                    <a:pt x="1081484" y="125679"/>
                    <a:pt x="1079398" y="131000"/>
                    <a:pt x="1088787" y="135486"/>
                  </a:cubicBezTo>
                  <a:cubicBezTo>
                    <a:pt x="1093638" y="137781"/>
                    <a:pt x="1106782" y="145344"/>
                    <a:pt x="1105374" y="152855"/>
                  </a:cubicBezTo>
                  <a:cubicBezTo>
                    <a:pt x="1103392" y="163444"/>
                    <a:pt x="1060933" y="138041"/>
                    <a:pt x="1053474" y="134964"/>
                  </a:cubicBezTo>
                  <a:cubicBezTo>
                    <a:pt x="1044607" y="131261"/>
                    <a:pt x="1035218" y="134286"/>
                    <a:pt x="1025777" y="131156"/>
                  </a:cubicBezTo>
                  <a:cubicBezTo>
                    <a:pt x="1015919" y="127922"/>
                    <a:pt x="1008668" y="122550"/>
                    <a:pt x="998027" y="121507"/>
                  </a:cubicBezTo>
                  <a:cubicBezTo>
                    <a:pt x="994220" y="121141"/>
                    <a:pt x="978050" y="118638"/>
                    <a:pt x="975546" y="122185"/>
                  </a:cubicBezTo>
                  <a:cubicBezTo>
                    <a:pt x="972573" y="126618"/>
                    <a:pt x="980397" y="127974"/>
                    <a:pt x="983162" y="129644"/>
                  </a:cubicBezTo>
                  <a:cubicBezTo>
                    <a:pt x="987752" y="132408"/>
                    <a:pt x="1000896" y="140389"/>
                    <a:pt x="996567" y="146909"/>
                  </a:cubicBezTo>
                  <a:cubicBezTo>
                    <a:pt x="992342" y="153324"/>
                    <a:pt x="979876" y="146857"/>
                    <a:pt x="974973" y="146335"/>
                  </a:cubicBezTo>
                  <a:cubicBezTo>
                    <a:pt x="970278" y="145813"/>
                    <a:pt x="965740" y="147482"/>
                    <a:pt x="961202" y="148526"/>
                  </a:cubicBezTo>
                  <a:cubicBezTo>
                    <a:pt x="954578" y="150038"/>
                    <a:pt x="949310" y="149621"/>
                    <a:pt x="942477" y="149256"/>
                  </a:cubicBezTo>
                  <a:cubicBezTo>
                    <a:pt x="931053" y="148682"/>
                    <a:pt x="921717" y="144353"/>
                    <a:pt x="910554" y="148526"/>
                  </a:cubicBezTo>
                  <a:cubicBezTo>
                    <a:pt x="904400" y="150769"/>
                    <a:pt x="886143" y="159688"/>
                    <a:pt x="885622" y="145709"/>
                  </a:cubicBezTo>
                  <a:cubicBezTo>
                    <a:pt x="868148" y="144353"/>
                    <a:pt x="854951" y="159845"/>
                    <a:pt x="844936" y="171007"/>
                  </a:cubicBezTo>
                  <a:cubicBezTo>
                    <a:pt x="836799" y="180135"/>
                    <a:pt x="822716" y="178362"/>
                    <a:pt x="817500" y="167095"/>
                  </a:cubicBezTo>
                  <a:cubicBezTo>
                    <a:pt x="814266" y="160001"/>
                    <a:pt x="805555" y="137207"/>
                    <a:pt x="793611" y="149360"/>
                  </a:cubicBezTo>
                  <a:cubicBezTo>
                    <a:pt x="783492" y="159688"/>
                    <a:pt x="799035" y="168764"/>
                    <a:pt x="800913" y="177527"/>
                  </a:cubicBezTo>
                  <a:cubicBezTo>
                    <a:pt x="802843" y="186342"/>
                    <a:pt x="798983" y="191819"/>
                    <a:pt x="790116" y="190463"/>
                  </a:cubicBezTo>
                  <a:cubicBezTo>
                    <a:pt x="780257" y="188950"/>
                    <a:pt x="766852" y="186081"/>
                    <a:pt x="760958" y="197087"/>
                  </a:cubicBezTo>
                  <a:cubicBezTo>
                    <a:pt x="758350" y="201938"/>
                    <a:pt x="759863" y="207154"/>
                    <a:pt x="753916" y="209501"/>
                  </a:cubicBezTo>
                  <a:cubicBezTo>
                    <a:pt x="751621" y="210388"/>
                    <a:pt x="745466" y="210075"/>
                    <a:pt x="742910" y="210232"/>
                  </a:cubicBezTo>
                  <a:cubicBezTo>
                    <a:pt x="733365" y="210701"/>
                    <a:pt x="721107" y="204077"/>
                    <a:pt x="715839" y="214561"/>
                  </a:cubicBezTo>
                  <a:cubicBezTo>
                    <a:pt x="713909" y="218473"/>
                    <a:pt x="715787" y="222385"/>
                    <a:pt x="710988" y="224054"/>
                  </a:cubicBezTo>
                  <a:cubicBezTo>
                    <a:pt x="710102" y="224315"/>
                    <a:pt x="703634" y="222854"/>
                    <a:pt x="702278" y="222542"/>
                  </a:cubicBezTo>
                  <a:cubicBezTo>
                    <a:pt x="691324" y="220351"/>
                    <a:pt x="683552" y="216230"/>
                    <a:pt x="676614" y="207780"/>
                  </a:cubicBezTo>
                  <a:cubicBezTo>
                    <a:pt x="670720" y="200582"/>
                    <a:pt x="667382" y="193436"/>
                    <a:pt x="659506" y="188428"/>
                  </a:cubicBezTo>
                  <a:cubicBezTo>
                    <a:pt x="655698" y="186029"/>
                    <a:pt x="642449" y="182169"/>
                    <a:pt x="646466" y="176014"/>
                  </a:cubicBezTo>
                  <a:cubicBezTo>
                    <a:pt x="647822" y="176640"/>
                    <a:pt x="646727" y="177162"/>
                    <a:pt x="647196" y="178309"/>
                  </a:cubicBezTo>
                  <a:lnTo>
                    <a:pt x="668582" y="178674"/>
                  </a:lnTo>
                  <a:cubicBezTo>
                    <a:pt x="671346" y="179979"/>
                    <a:pt x="674319" y="184360"/>
                    <a:pt x="677240" y="185247"/>
                  </a:cubicBezTo>
                  <a:cubicBezTo>
                    <a:pt x="679588" y="186029"/>
                    <a:pt x="686160" y="184673"/>
                    <a:pt x="689290" y="185142"/>
                  </a:cubicBezTo>
                  <a:cubicBezTo>
                    <a:pt x="697479" y="186342"/>
                    <a:pt x="705616" y="190724"/>
                    <a:pt x="714014" y="192497"/>
                  </a:cubicBezTo>
                  <a:cubicBezTo>
                    <a:pt x="720377" y="193905"/>
                    <a:pt x="742963" y="195940"/>
                    <a:pt x="748074" y="190619"/>
                  </a:cubicBezTo>
                  <a:cubicBezTo>
                    <a:pt x="752091" y="186446"/>
                    <a:pt x="747761" y="176536"/>
                    <a:pt x="745779" y="171007"/>
                  </a:cubicBezTo>
                  <a:cubicBezTo>
                    <a:pt x="736964" y="146178"/>
                    <a:pt x="713492" y="152542"/>
                    <a:pt x="692524" y="148213"/>
                  </a:cubicBezTo>
                  <a:cubicBezTo>
                    <a:pt x="682196" y="146074"/>
                    <a:pt x="672233" y="142632"/>
                    <a:pt x="662009" y="140545"/>
                  </a:cubicBezTo>
                  <a:cubicBezTo>
                    <a:pt x="651369" y="138407"/>
                    <a:pt x="644953" y="133660"/>
                    <a:pt x="634782" y="129383"/>
                  </a:cubicBezTo>
                  <a:cubicBezTo>
                    <a:pt x="624454" y="125053"/>
                    <a:pt x="615222" y="124897"/>
                    <a:pt x="604372" y="123176"/>
                  </a:cubicBezTo>
                  <a:cubicBezTo>
                    <a:pt x="592010" y="121194"/>
                    <a:pt x="582725" y="109823"/>
                    <a:pt x="571667" y="107788"/>
                  </a:cubicBezTo>
                  <a:cubicBezTo>
                    <a:pt x="562174" y="106119"/>
                    <a:pt x="549864" y="112170"/>
                    <a:pt x="538911" y="111179"/>
                  </a:cubicBezTo>
                  <a:cubicBezTo>
                    <a:pt x="526705" y="109979"/>
                    <a:pt x="517525" y="111961"/>
                    <a:pt x="505163" y="113422"/>
                  </a:cubicBezTo>
                  <a:cubicBezTo>
                    <a:pt x="492905" y="114778"/>
                    <a:pt x="481065" y="112065"/>
                    <a:pt x="469120" y="115508"/>
                  </a:cubicBezTo>
                  <a:cubicBezTo>
                    <a:pt x="460200" y="118116"/>
                    <a:pt x="452846" y="122289"/>
                    <a:pt x="443457" y="124323"/>
                  </a:cubicBezTo>
                  <a:cubicBezTo>
                    <a:pt x="435059" y="126149"/>
                    <a:pt x="435059" y="124480"/>
                    <a:pt x="429947" y="131052"/>
                  </a:cubicBezTo>
                  <a:cubicBezTo>
                    <a:pt x="424784" y="137520"/>
                    <a:pt x="424001" y="141797"/>
                    <a:pt x="417116" y="147378"/>
                  </a:cubicBezTo>
                  <a:cubicBezTo>
                    <a:pt x="411378" y="152073"/>
                    <a:pt x="407623" y="154420"/>
                    <a:pt x="402981" y="160418"/>
                  </a:cubicBezTo>
                  <a:cubicBezTo>
                    <a:pt x="395782" y="169651"/>
                    <a:pt x="390253" y="183056"/>
                    <a:pt x="382533" y="190932"/>
                  </a:cubicBezTo>
                  <a:cubicBezTo>
                    <a:pt x="374501" y="199069"/>
                    <a:pt x="365633" y="201260"/>
                    <a:pt x="358383" y="211014"/>
                  </a:cubicBezTo>
                  <a:cubicBezTo>
                    <a:pt x="349307" y="223167"/>
                    <a:pt x="342057" y="228279"/>
                    <a:pt x="328130" y="233130"/>
                  </a:cubicBezTo>
                  <a:cubicBezTo>
                    <a:pt x="314881" y="237616"/>
                    <a:pt x="298868" y="242362"/>
                    <a:pt x="288749" y="252690"/>
                  </a:cubicBezTo>
                  <a:cubicBezTo>
                    <a:pt x="280038" y="261505"/>
                    <a:pt x="279412" y="272668"/>
                    <a:pt x="263921" y="274598"/>
                  </a:cubicBezTo>
                  <a:cubicBezTo>
                    <a:pt x="260843" y="283778"/>
                    <a:pt x="262877" y="293949"/>
                    <a:pt x="264546" y="302660"/>
                  </a:cubicBezTo>
                  <a:cubicBezTo>
                    <a:pt x="266111" y="310797"/>
                    <a:pt x="264911" y="318621"/>
                    <a:pt x="270284" y="324672"/>
                  </a:cubicBezTo>
                  <a:cubicBezTo>
                    <a:pt x="280507" y="336304"/>
                    <a:pt x="307057" y="338807"/>
                    <a:pt x="320410" y="332392"/>
                  </a:cubicBezTo>
                  <a:cubicBezTo>
                    <a:pt x="327191" y="329105"/>
                    <a:pt x="334233" y="314970"/>
                    <a:pt x="342109" y="314657"/>
                  </a:cubicBezTo>
                  <a:cubicBezTo>
                    <a:pt x="352906" y="314240"/>
                    <a:pt x="351341" y="326237"/>
                    <a:pt x="352958" y="333226"/>
                  </a:cubicBezTo>
                  <a:cubicBezTo>
                    <a:pt x="357236" y="351691"/>
                    <a:pt x="385141" y="362175"/>
                    <a:pt x="367094" y="378032"/>
                  </a:cubicBezTo>
                  <a:cubicBezTo>
                    <a:pt x="362973" y="381631"/>
                    <a:pt x="346073" y="391333"/>
                    <a:pt x="350455" y="400200"/>
                  </a:cubicBezTo>
                  <a:cubicBezTo>
                    <a:pt x="345030" y="403121"/>
                    <a:pt x="339658" y="405677"/>
                    <a:pt x="334650" y="406199"/>
                  </a:cubicBezTo>
                  <a:cubicBezTo>
                    <a:pt x="318220" y="407868"/>
                    <a:pt x="319419" y="393784"/>
                    <a:pt x="303980" y="408285"/>
                  </a:cubicBezTo>
                  <a:cubicBezTo>
                    <a:pt x="297564" y="414284"/>
                    <a:pt x="293704" y="420438"/>
                    <a:pt x="285828" y="424611"/>
                  </a:cubicBezTo>
                  <a:cubicBezTo>
                    <a:pt x="278578" y="428471"/>
                    <a:pt x="274196" y="427324"/>
                    <a:pt x="266998" y="428941"/>
                  </a:cubicBezTo>
                  <a:cubicBezTo>
                    <a:pt x="261730" y="430193"/>
                    <a:pt x="249994" y="433583"/>
                    <a:pt x="246551" y="437912"/>
                  </a:cubicBezTo>
                  <a:cubicBezTo>
                    <a:pt x="242430" y="442972"/>
                    <a:pt x="245456" y="443702"/>
                    <a:pt x="243317" y="448762"/>
                  </a:cubicBezTo>
                  <a:cubicBezTo>
                    <a:pt x="237684" y="462167"/>
                    <a:pt x="223809" y="460028"/>
                    <a:pt x="214994" y="468896"/>
                  </a:cubicBezTo>
                  <a:cubicBezTo>
                    <a:pt x="211395" y="472234"/>
                    <a:pt x="209100" y="478597"/>
                    <a:pt x="205188" y="482562"/>
                  </a:cubicBezTo>
                  <a:close/>
                  <a:moveTo>
                    <a:pt x="396773" y="400148"/>
                  </a:moveTo>
                  <a:cubicBezTo>
                    <a:pt x="400373" y="397175"/>
                    <a:pt x="400738" y="391854"/>
                    <a:pt x="405432" y="388464"/>
                  </a:cubicBezTo>
                  <a:cubicBezTo>
                    <a:pt x="409135" y="385700"/>
                    <a:pt x="414508" y="385908"/>
                    <a:pt x="418211" y="382518"/>
                  </a:cubicBezTo>
                  <a:cubicBezTo>
                    <a:pt x="425618" y="375737"/>
                    <a:pt x="435163" y="355081"/>
                    <a:pt x="438084" y="345692"/>
                  </a:cubicBezTo>
                  <a:cubicBezTo>
                    <a:pt x="441944" y="333330"/>
                    <a:pt x="436363" y="328271"/>
                    <a:pt x="451125" y="323889"/>
                  </a:cubicBezTo>
                  <a:cubicBezTo>
                    <a:pt x="460044" y="321281"/>
                    <a:pt x="472719" y="320186"/>
                    <a:pt x="464217" y="308502"/>
                  </a:cubicBezTo>
                  <a:cubicBezTo>
                    <a:pt x="457958" y="299791"/>
                    <a:pt x="443092" y="299426"/>
                    <a:pt x="453211" y="284978"/>
                  </a:cubicBezTo>
                  <a:cubicBezTo>
                    <a:pt x="427757" y="277519"/>
                    <a:pt x="470737" y="248674"/>
                    <a:pt x="475066" y="244553"/>
                  </a:cubicBezTo>
                  <a:cubicBezTo>
                    <a:pt x="480804" y="239076"/>
                    <a:pt x="490036" y="230261"/>
                    <a:pt x="494678" y="224106"/>
                  </a:cubicBezTo>
                  <a:cubicBezTo>
                    <a:pt x="500156" y="216856"/>
                    <a:pt x="496452" y="210545"/>
                    <a:pt x="504485" y="204285"/>
                  </a:cubicBezTo>
                  <a:cubicBezTo>
                    <a:pt x="511683" y="198652"/>
                    <a:pt x="529991" y="190724"/>
                    <a:pt x="539067" y="196305"/>
                  </a:cubicBezTo>
                  <a:cubicBezTo>
                    <a:pt x="549864" y="202981"/>
                    <a:pt x="540945" y="212162"/>
                    <a:pt x="536042" y="219464"/>
                  </a:cubicBezTo>
                  <a:cubicBezTo>
                    <a:pt x="533173" y="223637"/>
                    <a:pt x="531713" y="228801"/>
                    <a:pt x="528374" y="232504"/>
                  </a:cubicBezTo>
                  <a:cubicBezTo>
                    <a:pt x="523471" y="237929"/>
                    <a:pt x="520968" y="235582"/>
                    <a:pt x="515543" y="239337"/>
                  </a:cubicBezTo>
                  <a:cubicBezTo>
                    <a:pt x="506258" y="245649"/>
                    <a:pt x="502816" y="255403"/>
                    <a:pt x="505528" y="265209"/>
                  </a:cubicBezTo>
                  <a:cubicBezTo>
                    <a:pt x="510118" y="281744"/>
                    <a:pt x="511161" y="305581"/>
                    <a:pt x="534842" y="293219"/>
                  </a:cubicBezTo>
                  <a:cubicBezTo>
                    <a:pt x="539380" y="290767"/>
                    <a:pt x="544909" y="282996"/>
                    <a:pt x="551221" y="285812"/>
                  </a:cubicBezTo>
                  <a:cubicBezTo>
                    <a:pt x="557793" y="288733"/>
                    <a:pt x="555446" y="293219"/>
                    <a:pt x="552212" y="297548"/>
                  </a:cubicBezTo>
                  <a:cubicBezTo>
                    <a:pt x="547674" y="303703"/>
                    <a:pt x="533434" y="303182"/>
                    <a:pt x="532860" y="311736"/>
                  </a:cubicBezTo>
                  <a:cubicBezTo>
                    <a:pt x="547830" y="311319"/>
                    <a:pt x="549604" y="326550"/>
                    <a:pt x="543657" y="337034"/>
                  </a:cubicBezTo>
                  <a:cubicBezTo>
                    <a:pt x="540632" y="342354"/>
                    <a:pt x="532234" y="353516"/>
                    <a:pt x="527540" y="356803"/>
                  </a:cubicBezTo>
                  <a:cubicBezTo>
                    <a:pt x="516273" y="364522"/>
                    <a:pt x="507354" y="355394"/>
                    <a:pt x="500312" y="369582"/>
                  </a:cubicBezTo>
                  <a:cubicBezTo>
                    <a:pt x="495670" y="378971"/>
                    <a:pt x="500834" y="388308"/>
                    <a:pt x="495618" y="395714"/>
                  </a:cubicBezTo>
                  <a:cubicBezTo>
                    <a:pt x="486333" y="408702"/>
                    <a:pt x="466460" y="403904"/>
                    <a:pt x="453524" y="402078"/>
                  </a:cubicBezTo>
                  <a:cubicBezTo>
                    <a:pt x="448412" y="401296"/>
                    <a:pt x="443666" y="398844"/>
                    <a:pt x="438815" y="401087"/>
                  </a:cubicBezTo>
                  <a:cubicBezTo>
                    <a:pt x="434851" y="402965"/>
                    <a:pt x="431095" y="411936"/>
                    <a:pt x="425044" y="414440"/>
                  </a:cubicBezTo>
                  <a:cubicBezTo>
                    <a:pt x="411796" y="420021"/>
                    <a:pt x="411639" y="411676"/>
                    <a:pt x="403033" y="404738"/>
                  </a:cubicBezTo>
                  <a:cubicBezTo>
                    <a:pt x="401885" y="403851"/>
                    <a:pt x="399486" y="402130"/>
                    <a:pt x="396669" y="400252"/>
                  </a:cubicBezTo>
                  <a:lnTo>
                    <a:pt x="396773" y="400148"/>
                  </a:lnTo>
                  <a:close/>
                </a:path>
              </a:pathLst>
            </a:custGeom>
            <a:solidFill>
              <a:srgbClr val="CCCCCB"/>
            </a:solidFill>
            <a:ln w="521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7" name="Freeform 116">
              <a:extLst>
                <a:ext uri="{FF2B5EF4-FFF2-40B4-BE49-F238E27FC236}">
                  <a16:creationId xmlns:a16="http://schemas.microsoft.com/office/drawing/2014/main" id="{B493C3CC-6EB5-3AB4-3D99-43334D2FA927}"/>
                </a:ext>
              </a:extLst>
            </p:cNvPr>
            <p:cNvSpPr/>
            <p:nvPr/>
          </p:nvSpPr>
          <p:spPr>
            <a:xfrm>
              <a:off x="6520140" y="1563599"/>
              <a:ext cx="199253" cy="184421"/>
            </a:xfrm>
            <a:custGeom>
              <a:avLst/>
              <a:gdLst>
                <a:gd name="connsiteX0" fmla="*/ 96671 w 199253"/>
                <a:gd name="connsiteY0" fmla="*/ 22846 h 184421"/>
                <a:gd name="connsiteX1" fmla="*/ 75285 w 199253"/>
                <a:gd name="connsiteY1" fmla="*/ 37086 h 184421"/>
                <a:gd name="connsiteX2" fmla="*/ 75025 w 199253"/>
                <a:gd name="connsiteY2" fmla="*/ 23264 h 184421"/>
                <a:gd name="connsiteX3" fmla="*/ 73877 w 199253"/>
                <a:gd name="connsiteY3" fmla="*/ 71877 h 184421"/>
                <a:gd name="connsiteX4" fmla="*/ 53326 w 199253"/>
                <a:gd name="connsiteY4" fmla="*/ 81788 h 184421"/>
                <a:gd name="connsiteX5" fmla="*/ 40390 w 199253"/>
                <a:gd name="connsiteY5" fmla="*/ 100357 h 184421"/>
                <a:gd name="connsiteX6" fmla="*/ 16344 w 199253"/>
                <a:gd name="connsiteY6" fmla="*/ 109016 h 184421"/>
                <a:gd name="connsiteX7" fmla="*/ 4243 w 199253"/>
                <a:gd name="connsiteY7" fmla="*/ 127272 h 184421"/>
                <a:gd name="connsiteX8" fmla="*/ 852 w 199253"/>
                <a:gd name="connsiteY8" fmla="*/ 140364 h 184421"/>
                <a:gd name="connsiteX9" fmla="*/ 15197 w 199253"/>
                <a:gd name="connsiteY9" fmla="*/ 149283 h 184421"/>
                <a:gd name="connsiteX10" fmla="*/ 44928 w 199253"/>
                <a:gd name="connsiteY10" fmla="*/ 135409 h 184421"/>
                <a:gd name="connsiteX11" fmla="*/ 71895 w 199253"/>
                <a:gd name="connsiteY11" fmla="*/ 119917 h 184421"/>
                <a:gd name="connsiteX12" fmla="*/ 75233 w 199253"/>
                <a:gd name="connsiteY12" fmla="*/ 90707 h 184421"/>
                <a:gd name="connsiteX13" fmla="*/ 109711 w 199253"/>
                <a:gd name="connsiteY13" fmla="*/ 85074 h 184421"/>
                <a:gd name="connsiteX14" fmla="*/ 111068 w 199253"/>
                <a:gd name="connsiteY14" fmla="*/ 103591 h 184421"/>
                <a:gd name="connsiteX15" fmla="*/ 106738 w 199253"/>
                <a:gd name="connsiteY15" fmla="*/ 118665 h 184421"/>
                <a:gd name="connsiteX16" fmla="*/ 106738 w 199253"/>
                <a:gd name="connsiteY16" fmla="*/ 134105 h 184421"/>
                <a:gd name="connsiteX17" fmla="*/ 93385 w 199253"/>
                <a:gd name="connsiteY17" fmla="*/ 147145 h 184421"/>
                <a:gd name="connsiteX18" fmla="*/ 84883 w 199253"/>
                <a:gd name="connsiteY18" fmla="*/ 165662 h 184421"/>
                <a:gd name="connsiteX19" fmla="*/ 76433 w 199253"/>
                <a:gd name="connsiteY19" fmla="*/ 183970 h 184421"/>
                <a:gd name="connsiteX20" fmla="*/ 102252 w 199253"/>
                <a:gd name="connsiteY20" fmla="*/ 163471 h 184421"/>
                <a:gd name="connsiteX21" fmla="*/ 132871 w 199253"/>
                <a:gd name="connsiteY21" fmla="*/ 161280 h 184421"/>
                <a:gd name="connsiteX22" fmla="*/ 162133 w 199253"/>
                <a:gd name="connsiteY22" fmla="*/ 165401 h 184421"/>
                <a:gd name="connsiteX23" fmla="*/ 175016 w 199253"/>
                <a:gd name="connsiteY23" fmla="*/ 159142 h 184421"/>
                <a:gd name="connsiteX24" fmla="*/ 183727 w 199253"/>
                <a:gd name="connsiteY24" fmla="*/ 145006 h 184421"/>
                <a:gd name="connsiteX25" fmla="*/ 194889 w 199253"/>
                <a:gd name="connsiteY25" fmla="*/ 115849 h 184421"/>
                <a:gd name="connsiteX26" fmla="*/ 166566 w 199253"/>
                <a:gd name="connsiteY26" fmla="*/ 124142 h 184421"/>
                <a:gd name="connsiteX27" fmla="*/ 164219 w 199253"/>
                <a:gd name="connsiteY27" fmla="*/ 111258 h 184421"/>
                <a:gd name="connsiteX28" fmla="*/ 154674 w 199253"/>
                <a:gd name="connsiteY28" fmla="*/ 98531 h 184421"/>
                <a:gd name="connsiteX29" fmla="*/ 143876 w 199253"/>
                <a:gd name="connsiteY29" fmla="*/ 90394 h 184421"/>
                <a:gd name="connsiteX30" fmla="*/ 144867 w 199253"/>
                <a:gd name="connsiteY30" fmla="*/ 75320 h 184421"/>
                <a:gd name="connsiteX31" fmla="*/ 125412 w 199253"/>
                <a:gd name="connsiteY31" fmla="*/ 69739 h 184421"/>
                <a:gd name="connsiteX32" fmla="*/ 140382 w 199253"/>
                <a:gd name="connsiteY32" fmla="*/ 48144 h 184421"/>
                <a:gd name="connsiteX33" fmla="*/ 118839 w 199253"/>
                <a:gd name="connsiteY33" fmla="*/ 30566 h 184421"/>
                <a:gd name="connsiteX34" fmla="*/ 132088 w 199253"/>
                <a:gd name="connsiteY34" fmla="*/ 0 h 184421"/>
                <a:gd name="connsiteX35" fmla="*/ 119205 w 199253"/>
                <a:gd name="connsiteY35" fmla="*/ 8137 h 184421"/>
                <a:gd name="connsiteX36" fmla="*/ 117118 w 199253"/>
                <a:gd name="connsiteY36" fmla="*/ 9493 h 184421"/>
                <a:gd name="connsiteX37" fmla="*/ 96671 w 199253"/>
                <a:gd name="connsiteY37" fmla="*/ 22846 h 1844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</a:cxnLst>
              <a:rect l="l" t="t" r="r" b="b"/>
              <a:pathLst>
                <a:path w="199253" h="184421">
                  <a:moveTo>
                    <a:pt x="96671" y="22846"/>
                  </a:moveTo>
                  <a:cubicBezTo>
                    <a:pt x="91977" y="27436"/>
                    <a:pt x="82484" y="38547"/>
                    <a:pt x="75285" y="37086"/>
                  </a:cubicBezTo>
                  <a:cubicBezTo>
                    <a:pt x="75077" y="32548"/>
                    <a:pt x="75233" y="27802"/>
                    <a:pt x="75025" y="23264"/>
                  </a:cubicBezTo>
                  <a:cubicBezTo>
                    <a:pt x="50979" y="30253"/>
                    <a:pt x="79041" y="57324"/>
                    <a:pt x="73877" y="71877"/>
                  </a:cubicBezTo>
                  <a:cubicBezTo>
                    <a:pt x="71008" y="79858"/>
                    <a:pt x="59429" y="79128"/>
                    <a:pt x="53326" y="81788"/>
                  </a:cubicBezTo>
                  <a:cubicBezTo>
                    <a:pt x="42685" y="86534"/>
                    <a:pt x="45762" y="93420"/>
                    <a:pt x="40390" y="100357"/>
                  </a:cubicBezTo>
                  <a:cubicBezTo>
                    <a:pt x="35017" y="107346"/>
                    <a:pt x="24064" y="106095"/>
                    <a:pt x="16344" y="109016"/>
                  </a:cubicBezTo>
                  <a:cubicBezTo>
                    <a:pt x="5964" y="113032"/>
                    <a:pt x="7581" y="116996"/>
                    <a:pt x="4243" y="127272"/>
                  </a:cubicBezTo>
                  <a:cubicBezTo>
                    <a:pt x="2626" y="132331"/>
                    <a:pt x="-1860" y="133322"/>
                    <a:pt x="852" y="140364"/>
                  </a:cubicBezTo>
                  <a:cubicBezTo>
                    <a:pt x="3043" y="145997"/>
                    <a:pt x="9459" y="149492"/>
                    <a:pt x="15197" y="149283"/>
                  </a:cubicBezTo>
                  <a:cubicBezTo>
                    <a:pt x="25785" y="149075"/>
                    <a:pt x="33870" y="137547"/>
                    <a:pt x="44928" y="135409"/>
                  </a:cubicBezTo>
                  <a:cubicBezTo>
                    <a:pt x="55099" y="133427"/>
                    <a:pt x="67722" y="130506"/>
                    <a:pt x="71895" y="119917"/>
                  </a:cubicBezTo>
                  <a:cubicBezTo>
                    <a:pt x="74712" y="112823"/>
                    <a:pt x="75755" y="98531"/>
                    <a:pt x="75233" y="90707"/>
                  </a:cubicBezTo>
                  <a:cubicBezTo>
                    <a:pt x="86969" y="89195"/>
                    <a:pt x="99905" y="66765"/>
                    <a:pt x="109711" y="85074"/>
                  </a:cubicBezTo>
                  <a:cubicBezTo>
                    <a:pt x="111746" y="88777"/>
                    <a:pt x="112476" y="99418"/>
                    <a:pt x="111068" y="103591"/>
                  </a:cubicBezTo>
                  <a:cubicBezTo>
                    <a:pt x="108460" y="112041"/>
                    <a:pt x="105852" y="110580"/>
                    <a:pt x="106738" y="118665"/>
                  </a:cubicBezTo>
                  <a:cubicBezTo>
                    <a:pt x="107364" y="124768"/>
                    <a:pt x="112424" y="125968"/>
                    <a:pt x="106738" y="134105"/>
                  </a:cubicBezTo>
                  <a:cubicBezTo>
                    <a:pt x="102878" y="139582"/>
                    <a:pt x="96828" y="141407"/>
                    <a:pt x="93385" y="147145"/>
                  </a:cubicBezTo>
                  <a:cubicBezTo>
                    <a:pt x="90151" y="152413"/>
                    <a:pt x="88378" y="159872"/>
                    <a:pt x="84883" y="165662"/>
                  </a:cubicBezTo>
                  <a:cubicBezTo>
                    <a:pt x="81753" y="171034"/>
                    <a:pt x="76589" y="177763"/>
                    <a:pt x="76433" y="183970"/>
                  </a:cubicBezTo>
                  <a:cubicBezTo>
                    <a:pt x="91299" y="187517"/>
                    <a:pt x="92603" y="169157"/>
                    <a:pt x="102252" y="163471"/>
                  </a:cubicBezTo>
                  <a:cubicBezTo>
                    <a:pt x="110546" y="158672"/>
                    <a:pt x="123482" y="161750"/>
                    <a:pt x="132871" y="161280"/>
                  </a:cubicBezTo>
                  <a:cubicBezTo>
                    <a:pt x="144502" y="160707"/>
                    <a:pt x="151335" y="162584"/>
                    <a:pt x="162133" y="165401"/>
                  </a:cubicBezTo>
                  <a:cubicBezTo>
                    <a:pt x="172460" y="168009"/>
                    <a:pt x="169539" y="169730"/>
                    <a:pt x="175016" y="159142"/>
                  </a:cubicBezTo>
                  <a:cubicBezTo>
                    <a:pt x="178302" y="152622"/>
                    <a:pt x="179033" y="150014"/>
                    <a:pt x="183727" y="145006"/>
                  </a:cubicBezTo>
                  <a:cubicBezTo>
                    <a:pt x="188004" y="140416"/>
                    <a:pt x="207930" y="122995"/>
                    <a:pt x="194889" y="115849"/>
                  </a:cubicBezTo>
                  <a:cubicBezTo>
                    <a:pt x="185918" y="110998"/>
                    <a:pt x="175851" y="130662"/>
                    <a:pt x="166566" y="124142"/>
                  </a:cubicBezTo>
                  <a:cubicBezTo>
                    <a:pt x="162237" y="121169"/>
                    <a:pt x="165732" y="115536"/>
                    <a:pt x="164219" y="111258"/>
                  </a:cubicBezTo>
                  <a:cubicBezTo>
                    <a:pt x="162758" y="107242"/>
                    <a:pt x="157490" y="101452"/>
                    <a:pt x="154674" y="98531"/>
                  </a:cubicBezTo>
                  <a:cubicBezTo>
                    <a:pt x="152796" y="96601"/>
                    <a:pt x="144763" y="92637"/>
                    <a:pt x="143876" y="90394"/>
                  </a:cubicBezTo>
                  <a:cubicBezTo>
                    <a:pt x="142051" y="85543"/>
                    <a:pt x="147893" y="80640"/>
                    <a:pt x="144867" y="75320"/>
                  </a:cubicBezTo>
                  <a:cubicBezTo>
                    <a:pt x="141112" y="68800"/>
                    <a:pt x="131671" y="69895"/>
                    <a:pt x="125412" y="69739"/>
                  </a:cubicBezTo>
                  <a:cubicBezTo>
                    <a:pt x="118422" y="51952"/>
                    <a:pt x="137304" y="58889"/>
                    <a:pt x="140382" y="48144"/>
                  </a:cubicBezTo>
                  <a:cubicBezTo>
                    <a:pt x="144346" y="34895"/>
                    <a:pt x="127342" y="32235"/>
                    <a:pt x="118839" y="30566"/>
                  </a:cubicBezTo>
                  <a:cubicBezTo>
                    <a:pt x="116910" y="19352"/>
                    <a:pt x="132297" y="11371"/>
                    <a:pt x="132088" y="0"/>
                  </a:cubicBezTo>
                  <a:cubicBezTo>
                    <a:pt x="127289" y="1148"/>
                    <a:pt x="123325" y="5216"/>
                    <a:pt x="119205" y="8137"/>
                  </a:cubicBezTo>
                  <a:cubicBezTo>
                    <a:pt x="118474" y="8659"/>
                    <a:pt x="117796" y="9128"/>
                    <a:pt x="117118" y="9493"/>
                  </a:cubicBezTo>
                  <a:cubicBezTo>
                    <a:pt x="109398" y="13823"/>
                    <a:pt x="103296" y="16274"/>
                    <a:pt x="96671" y="22846"/>
                  </a:cubicBezTo>
                  <a:close/>
                </a:path>
              </a:pathLst>
            </a:custGeom>
            <a:solidFill>
              <a:srgbClr val="CCCCCB"/>
            </a:solidFill>
            <a:ln w="521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8" name="Freeform 117">
              <a:extLst>
                <a:ext uri="{FF2B5EF4-FFF2-40B4-BE49-F238E27FC236}">
                  <a16:creationId xmlns:a16="http://schemas.microsoft.com/office/drawing/2014/main" id="{23B023F6-2F9D-DB8B-31F3-AAB50DF4FF5E}"/>
                </a:ext>
              </a:extLst>
            </p:cNvPr>
            <p:cNvSpPr/>
            <p:nvPr/>
          </p:nvSpPr>
          <p:spPr>
            <a:xfrm>
              <a:off x="8382535" y="2652407"/>
              <a:ext cx="185105" cy="229586"/>
            </a:xfrm>
            <a:custGeom>
              <a:avLst/>
              <a:gdLst>
                <a:gd name="connsiteX0" fmla="*/ 139857 w 185105"/>
                <a:gd name="connsiteY0" fmla="*/ 123351 h 229586"/>
                <a:gd name="connsiteX1" fmla="*/ 127390 w 185105"/>
                <a:gd name="connsiteY1" fmla="*/ 87934 h 229586"/>
                <a:gd name="connsiteX2" fmla="*/ 107882 w 185105"/>
                <a:gd name="connsiteY2" fmla="*/ 81205 h 229586"/>
                <a:gd name="connsiteX3" fmla="*/ 88531 w 185105"/>
                <a:gd name="connsiteY3" fmla="*/ 66131 h 229586"/>
                <a:gd name="connsiteX4" fmla="*/ 58852 w 185105"/>
                <a:gd name="connsiteY4" fmla="*/ 44223 h 229586"/>
                <a:gd name="connsiteX5" fmla="*/ 45812 w 185105"/>
                <a:gd name="connsiteY5" fmla="*/ 23463 h 229586"/>
                <a:gd name="connsiteX6" fmla="*/ 9612 w 185105"/>
                <a:gd name="connsiteY6" fmla="*/ 43 h 229586"/>
                <a:gd name="connsiteX7" fmla="*/ 2101 w 185105"/>
                <a:gd name="connsiteY7" fmla="*/ 930 h 229586"/>
                <a:gd name="connsiteX8" fmla="*/ 3301 w 185105"/>
                <a:gd name="connsiteY8" fmla="*/ 14179 h 229586"/>
                <a:gd name="connsiteX9" fmla="*/ 18897 w 185105"/>
                <a:gd name="connsiteY9" fmla="*/ 32122 h 229586"/>
                <a:gd name="connsiteX10" fmla="*/ 43882 w 185105"/>
                <a:gd name="connsiteY10" fmla="*/ 61540 h 229586"/>
                <a:gd name="connsiteX11" fmla="*/ 69701 w 185105"/>
                <a:gd name="connsiteY11" fmla="*/ 86578 h 229586"/>
                <a:gd name="connsiteX12" fmla="*/ 84149 w 185105"/>
                <a:gd name="connsiteY12" fmla="*/ 122464 h 229586"/>
                <a:gd name="connsiteX13" fmla="*/ 108091 w 185105"/>
                <a:gd name="connsiteY13" fmla="*/ 152091 h 229586"/>
                <a:gd name="connsiteX14" fmla="*/ 126608 w 185105"/>
                <a:gd name="connsiteY14" fmla="*/ 186100 h 229586"/>
                <a:gd name="connsiteX15" fmla="*/ 172457 w 185105"/>
                <a:gd name="connsiteY15" fmla="*/ 227672 h 229586"/>
                <a:gd name="connsiteX16" fmla="*/ 173396 w 185105"/>
                <a:gd name="connsiteY16" fmla="*/ 168157 h 229586"/>
                <a:gd name="connsiteX17" fmla="*/ 167085 w 185105"/>
                <a:gd name="connsiteY17" fmla="*/ 153395 h 229586"/>
                <a:gd name="connsiteX18" fmla="*/ 153523 w 185105"/>
                <a:gd name="connsiteY18" fmla="*/ 147501 h 229586"/>
                <a:gd name="connsiteX19" fmla="*/ 139857 w 185105"/>
                <a:gd name="connsiteY19" fmla="*/ 123351 h 2295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85105" h="229586">
                  <a:moveTo>
                    <a:pt x="139857" y="123351"/>
                  </a:moveTo>
                  <a:cubicBezTo>
                    <a:pt x="136936" y="109007"/>
                    <a:pt x="141578" y="97062"/>
                    <a:pt x="127390" y="87934"/>
                  </a:cubicBezTo>
                  <a:cubicBezTo>
                    <a:pt x="120975" y="83761"/>
                    <a:pt x="114403" y="84074"/>
                    <a:pt x="107882" y="81205"/>
                  </a:cubicBezTo>
                  <a:cubicBezTo>
                    <a:pt x="100893" y="78128"/>
                    <a:pt x="94216" y="70929"/>
                    <a:pt x="88531" y="66131"/>
                  </a:cubicBezTo>
                  <a:cubicBezTo>
                    <a:pt x="79142" y="58202"/>
                    <a:pt x="65580" y="54395"/>
                    <a:pt x="58852" y="44223"/>
                  </a:cubicBezTo>
                  <a:cubicBezTo>
                    <a:pt x="54522" y="37651"/>
                    <a:pt x="51184" y="29514"/>
                    <a:pt x="45812" y="23463"/>
                  </a:cubicBezTo>
                  <a:cubicBezTo>
                    <a:pt x="36892" y="13396"/>
                    <a:pt x="23382" y="774"/>
                    <a:pt x="9612" y="43"/>
                  </a:cubicBezTo>
                  <a:cubicBezTo>
                    <a:pt x="6117" y="-113"/>
                    <a:pt x="3666" y="148"/>
                    <a:pt x="2101" y="930"/>
                  </a:cubicBezTo>
                  <a:cubicBezTo>
                    <a:pt x="-1289" y="2599"/>
                    <a:pt x="-351" y="6876"/>
                    <a:pt x="3301" y="14179"/>
                  </a:cubicBezTo>
                  <a:cubicBezTo>
                    <a:pt x="6743" y="21116"/>
                    <a:pt x="13315" y="26750"/>
                    <a:pt x="18897" y="32122"/>
                  </a:cubicBezTo>
                  <a:cubicBezTo>
                    <a:pt x="28598" y="41407"/>
                    <a:pt x="35692" y="51891"/>
                    <a:pt x="43882" y="61540"/>
                  </a:cubicBezTo>
                  <a:cubicBezTo>
                    <a:pt x="51706" y="70929"/>
                    <a:pt x="64485" y="74111"/>
                    <a:pt x="69701" y="86578"/>
                  </a:cubicBezTo>
                  <a:cubicBezTo>
                    <a:pt x="75126" y="99461"/>
                    <a:pt x="75126" y="110676"/>
                    <a:pt x="84149" y="122464"/>
                  </a:cubicBezTo>
                  <a:cubicBezTo>
                    <a:pt x="91869" y="132688"/>
                    <a:pt x="102353" y="140668"/>
                    <a:pt x="108091" y="152091"/>
                  </a:cubicBezTo>
                  <a:cubicBezTo>
                    <a:pt x="113933" y="163775"/>
                    <a:pt x="119358" y="175094"/>
                    <a:pt x="126608" y="186100"/>
                  </a:cubicBezTo>
                  <a:cubicBezTo>
                    <a:pt x="138188" y="203782"/>
                    <a:pt x="153471" y="217970"/>
                    <a:pt x="172457" y="227672"/>
                  </a:cubicBezTo>
                  <a:cubicBezTo>
                    <a:pt x="199216" y="241286"/>
                    <a:pt x="175535" y="178171"/>
                    <a:pt x="173396" y="168157"/>
                  </a:cubicBezTo>
                  <a:cubicBezTo>
                    <a:pt x="171936" y="161584"/>
                    <a:pt x="172979" y="157829"/>
                    <a:pt x="167085" y="153395"/>
                  </a:cubicBezTo>
                  <a:cubicBezTo>
                    <a:pt x="161921" y="149535"/>
                    <a:pt x="156966" y="152352"/>
                    <a:pt x="153523" y="147501"/>
                  </a:cubicBezTo>
                  <a:cubicBezTo>
                    <a:pt x="145073" y="135504"/>
                    <a:pt x="159417" y="128045"/>
                    <a:pt x="139857" y="123351"/>
                  </a:cubicBezTo>
                  <a:close/>
                </a:path>
              </a:pathLst>
            </a:custGeom>
            <a:solidFill>
              <a:srgbClr val="CCCCCB"/>
            </a:solidFill>
            <a:ln w="521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9" name="Freeform 118">
              <a:extLst>
                <a:ext uri="{FF2B5EF4-FFF2-40B4-BE49-F238E27FC236}">
                  <a16:creationId xmlns:a16="http://schemas.microsoft.com/office/drawing/2014/main" id="{948023CF-A19F-E4AA-9214-243E30603D52}"/>
                </a:ext>
              </a:extLst>
            </p:cNvPr>
            <p:cNvSpPr/>
            <p:nvPr/>
          </p:nvSpPr>
          <p:spPr>
            <a:xfrm>
              <a:off x="8630705" y="2605623"/>
              <a:ext cx="179590" cy="240343"/>
            </a:xfrm>
            <a:custGeom>
              <a:avLst/>
              <a:gdLst>
                <a:gd name="connsiteX0" fmla="*/ 163286 w 179590"/>
                <a:gd name="connsiteY0" fmla="*/ 59293 h 240343"/>
                <a:gd name="connsiteX1" fmla="*/ 176848 w 179590"/>
                <a:gd name="connsiteY1" fmla="*/ 48705 h 240343"/>
                <a:gd name="connsiteX2" fmla="*/ 153950 w 179590"/>
                <a:gd name="connsiteY2" fmla="*/ 35195 h 240343"/>
                <a:gd name="connsiteX3" fmla="*/ 141848 w 179590"/>
                <a:gd name="connsiteY3" fmla="*/ 1656 h 240343"/>
                <a:gd name="connsiteX4" fmla="*/ 112325 w 179590"/>
                <a:gd name="connsiteY4" fmla="*/ 24294 h 240343"/>
                <a:gd name="connsiteX5" fmla="*/ 90627 w 179590"/>
                <a:gd name="connsiteY5" fmla="*/ 64822 h 240343"/>
                <a:gd name="connsiteX6" fmla="*/ 73309 w 179590"/>
                <a:gd name="connsiteY6" fmla="*/ 77602 h 240343"/>
                <a:gd name="connsiteX7" fmla="*/ 55888 w 179590"/>
                <a:gd name="connsiteY7" fmla="*/ 78958 h 240343"/>
                <a:gd name="connsiteX8" fmla="*/ 47177 w 179590"/>
                <a:gd name="connsiteY8" fmla="*/ 103995 h 240343"/>
                <a:gd name="connsiteX9" fmla="*/ 29964 w 179590"/>
                <a:gd name="connsiteY9" fmla="*/ 105299 h 240343"/>
                <a:gd name="connsiteX10" fmla="*/ 28660 w 179590"/>
                <a:gd name="connsiteY10" fmla="*/ 132318 h 240343"/>
                <a:gd name="connsiteX11" fmla="*/ 12334 w 179590"/>
                <a:gd name="connsiteY11" fmla="*/ 125798 h 240343"/>
                <a:gd name="connsiteX12" fmla="*/ 1693 w 179590"/>
                <a:gd name="connsiteY12" fmla="*/ 126841 h 240343"/>
                <a:gd name="connsiteX13" fmla="*/ 5553 w 179590"/>
                <a:gd name="connsiteY13" fmla="*/ 146454 h 240343"/>
                <a:gd name="connsiteX14" fmla="*/ 5762 w 179590"/>
                <a:gd name="connsiteY14" fmla="*/ 159494 h 240343"/>
                <a:gd name="connsiteX15" fmla="*/ 14473 w 179590"/>
                <a:gd name="connsiteY15" fmla="*/ 177228 h 240343"/>
                <a:gd name="connsiteX16" fmla="*/ 19897 w 179590"/>
                <a:gd name="connsiteY16" fmla="*/ 211811 h 240343"/>
                <a:gd name="connsiteX17" fmla="*/ 45717 w 179590"/>
                <a:gd name="connsiteY17" fmla="*/ 217966 h 240343"/>
                <a:gd name="connsiteX18" fmla="*/ 80508 w 179590"/>
                <a:gd name="connsiteY18" fmla="*/ 222608 h 240343"/>
                <a:gd name="connsiteX19" fmla="*/ 110239 w 179590"/>
                <a:gd name="connsiteY19" fmla="*/ 238778 h 240343"/>
                <a:gd name="connsiteX20" fmla="*/ 121923 w 179590"/>
                <a:gd name="connsiteY20" fmla="*/ 220365 h 240343"/>
                <a:gd name="connsiteX21" fmla="*/ 133086 w 179590"/>
                <a:gd name="connsiteY21" fmla="*/ 201744 h 240343"/>
                <a:gd name="connsiteX22" fmla="*/ 132929 w 179590"/>
                <a:gd name="connsiteY22" fmla="*/ 186669 h 240343"/>
                <a:gd name="connsiteX23" fmla="*/ 149412 w 179590"/>
                <a:gd name="connsiteY23" fmla="*/ 171699 h 240343"/>
                <a:gd name="connsiteX24" fmla="*/ 146021 w 179590"/>
                <a:gd name="connsiteY24" fmla="*/ 148592 h 240343"/>
                <a:gd name="connsiteX25" fmla="*/ 168815 w 179590"/>
                <a:gd name="connsiteY25" fmla="*/ 136439 h 240343"/>
                <a:gd name="connsiteX26" fmla="*/ 160157 w 179590"/>
                <a:gd name="connsiteY26" fmla="*/ 123555 h 240343"/>
                <a:gd name="connsiteX27" fmla="*/ 153637 w 179590"/>
                <a:gd name="connsiteY27" fmla="*/ 110515 h 240343"/>
                <a:gd name="connsiteX28" fmla="*/ 155932 w 179590"/>
                <a:gd name="connsiteY28" fmla="*/ 75932 h 240343"/>
                <a:gd name="connsiteX29" fmla="*/ 163286 w 179590"/>
                <a:gd name="connsiteY29" fmla="*/ 59293 h 2403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179590" h="240343">
                  <a:moveTo>
                    <a:pt x="163286" y="59293"/>
                  </a:moveTo>
                  <a:cubicBezTo>
                    <a:pt x="167929" y="55486"/>
                    <a:pt x="173406" y="54129"/>
                    <a:pt x="176848" y="48705"/>
                  </a:cubicBezTo>
                  <a:cubicBezTo>
                    <a:pt x="187854" y="31596"/>
                    <a:pt x="162765" y="40568"/>
                    <a:pt x="153950" y="35195"/>
                  </a:cubicBezTo>
                  <a:cubicBezTo>
                    <a:pt x="141796" y="27736"/>
                    <a:pt x="150768" y="8645"/>
                    <a:pt x="141848" y="1656"/>
                  </a:cubicBezTo>
                  <a:cubicBezTo>
                    <a:pt x="131520" y="-6325"/>
                    <a:pt x="117490" y="16730"/>
                    <a:pt x="112325" y="24294"/>
                  </a:cubicBezTo>
                  <a:cubicBezTo>
                    <a:pt x="102780" y="38429"/>
                    <a:pt x="103093" y="51991"/>
                    <a:pt x="90627" y="64822"/>
                  </a:cubicBezTo>
                  <a:cubicBezTo>
                    <a:pt x="85463" y="70090"/>
                    <a:pt x="80768" y="75254"/>
                    <a:pt x="73309" y="77602"/>
                  </a:cubicBezTo>
                  <a:cubicBezTo>
                    <a:pt x="68041" y="79271"/>
                    <a:pt x="60635" y="76923"/>
                    <a:pt x="55888" y="78958"/>
                  </a:cubicBezTo>
                  <a:cubicBezTo>
                    <a:pt x="45247" y="83444"/>
                    <a:pt x="52445" y="95075"/>
                    <a:pt x="47177" y="103995"/>
                  </a:cubicBezTo>
                  <a:cubicBezTo>
                    <a:pt x="40866" y="114636"/>
                    <a:pt x="38206" y="107385"/>
                    <a:pt x="29964" y="105299"/>
                  </a:cubicBezTo>
                  <a:cubicBezTo>
                    <a:pt x="26886" y="113123"/>
                    <a:pt x="28660" y="123659"/>
                    <a:pt x="28660" y="132318"/>
                  </a:cubicBezTo>
                  <a:lnTo>
                    <a:pt x="12334" y="125798"/>
                  </a:lnTo>
                  <a:cubicBezTo>
                    <a:pt x="8735" y="122147"/>
                    <a:pt x="4510" y="122929"/>
                    <a:pt x="1693" y="126841"/>
                  </a:cubicBezTo>
                  <a:cubicBezTo>
                    <a:pt x="-3262" y="133726"/>
                    <a:pt x="4092" y="140038"/>
                    <a:pt x="5553" y="146454"/>
                  </a:cubicBezTo>
                  <a:cubicBezTo>
                    <a:pt x="6492" y="150679"/>
                    <a:pt x="4927" y="155321"/>
                    <a:pt x="5762" y="159494"/>
                  </a:cubicBezTo>
                  <a:cubicBezTo>
                    <a:pt x="6961" y="165701"/>
                    <a:pt x="11708" y="171178"/>
                    <a:pt x="14473" y="177228"/>
                  </a:cubicBezTo>
                  <a:cubicBezTo>
                    <a:pt x="19793" y="188860"/>
                    <a:pt x="16454" y="199605"/>
                    <a:pt x="19897" y="211811"/>
                  </a:cubicBezTo>
                  <a:cubicBezTo>
                    <a:pt x="24435" y="228189"/>
                    <a:pt x="34659" y="222138"/>
                    <a:pt x="45717" y="217966"/>
                  </a:cubicBezTo>
                  <a:cubicBezTo>
                    <a:pt x="57766" y="213323"/>
                    <a:pt x="71693" y="214784"/>
                    <a:pt x="80508" y="222608"/>
                  </a:cubicBezTo>
                  <a:cubicBezTo>
                    <a:pt x="88384" y="229545"/>
                    <a:pt x="96729" y="245350"/>
                    <a:pt x="110239" y="238778"/>
                  </a:cubicBezTo>
                  <a:cubicBezTo>
                    <a:pt x="116916" y="235544"/>
                    <a:pt x="118167" y="225842"/>
                    <a:pt x="121923" y="220365"/>
                  </a:cubicBezTo>
                  <a:cubicBezTo>
                    <a:pt x="126565" y="213636"/>
                    <a:pt x="131625" y="211341"/>
                    <a:pt x="133086" y="201744"/>
                  </a:cubicBezTo>
                  <a:cubicBezTo>
                    <a:pt x="133816" y="197153"/>
                    <a:pt x="131520" y="191051"/>
                    <a:pt x="132929" y="186669"/>
                  </a:cubicBezTo>
                  <a:cubicBezTo>
                    <a:pt x="135694" y="178063"/>
                    <a:pt x="144717" y="177489"/>
                    <a:pt x="149412" y="171699"/>
                  </a:cubicBezTo>
                  <a:cubicBezTo>
                    <a:pt x="158853" y="159911"/>
                    <a:pt x="145239" y="160067"/>
                    <a:pt x="146021" y="148592"/>
                  </a:cubicBezTo>
                  <a:cubicBezTo>
                    <a:pt x="146960" y="135448"/>
                    <a:pt x="159739" y="135708"/>
                    <a:pt x="168815" y="136439"/>
                  </a:cubicBezTo>
                  <a:cubicBezTo>
                    <a:pt x="169441" y="130023"/>
                    <a:pt x="163756" y="128145"/>
                    <a:pt x="160157" y="123555"/>
                  </a:cubicBezTo>
                  <a:cubicBezTo>
                    <a:pt x="156506" y="118808"/>
                    <a:pt x="156140" y="115627"/>
                    <a:pt x="153637" y="110515"/>
                  </a:cubicBezTo>
                  <a:cubicBezTo>
                    <a:pt x="146439" y="95753"/>
                    <a:pt x="153689" y="92885"/>
                    <a:pt x="155932" y="75932"/>
                  </a:cubicBezTo>
                  <a:cubicBezTo>
                    <a:pt x="157184" y="66700"/>
                    <a:pt x="155619" y="65500"/>
                    <a:pt x="163286" y="59293"/>
                  </a:cubicBezTo>
                  <a:close/>
                </a:path>
              </a:pathLst>
            </a:custGeom>
            <a:solidFill>
              <a:srgbClr val="CCCCCB"/>
            </a:solidFill>
            <a:ln w="521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0" name="Freeform 119">
              <a:extLst>
                <a:ext uri="{FF2B5EF4-FFF2-40B4-BE49-F238E27FC236}">
                  <a16:creationId xmlns:a16="http://schemas.microsoft.com/office/drawing/2014/main" id="{946C436D-DB76-9789-617F-13F277A3C917}"/>
                </a:ext>
              </a:extLst>
            </p:cNvPr>
            <p:cNvSpPr/>
            <p:nvPr/>
          </p:nvSpPr>
          <p:spPr>
            <a:xfrm>
              <a:off x="8095663" y="2569116"/>
              <a:ext cx="37046" cy="75559"/>
            </a:xfrm>
            <a:custGeom>
              <a:avLst/>
              <a:gdLst>
                <a:gd name="connsiteX0" fmla="*/ 22642 w 37046"/>
                <a:gd name="connsiteY0" fmla="*/ 75249 h 75559"/>
                <a:gd name="connsiteX1" fmla="*/ 2455 w 37046"/>
                <a:gd name="connsiteY1" fmla="*/ 190 h 75559"/>
                <a:gd name="connsiteX2" fmla="*/ 7723 w 37046"/>
                <a:gd name="connsiteY2" fmla="*/ 39675 h 75559"/>
                <a:gd name="connsiteX3" fmla="*/ 22642 w 37046"/>
                <a:gd name="connsiteY3" fmla="*/ 75249 h 755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046" h="75559">
                  <a:moveTo>
                    <a:pt x="22642" y="75249"/>
                  </a:moveTo>
                  <a:cubicBezTo>
                    <a:pt x="55085" y="81352"/>
                    <a:pt x="25823" y="-4557"/>
                    <a:pt x="2455" y="190"/>
                  </a:cubicBezTo>
                  <a:cubicBezTo>
                    <a:pt x="-5056" y="14847"/>
                    <a:pt x="6993" y="25070"/>
                    <a:pt x="7723" y="39675"/>
                  </a:cubicBezTo>
                  <a:cubicBezTo>
                    <a:pt x="8454" y="53341"/>
                    <a:pt x="4646" y="71858"/>
                    <a:pt x="22642" y="75249"/>
                  </a:cubicBezTo>
                  <a:close/>
                </a:path>
              </a:pathLst>
            </a:custGeom>
            <a:solidFill>
              <a:srgbClr val="CCCCCB"/>
            </a:solidFill>
            <a:ln w="521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1" name="Freeform 120">
              <a:extLst>
                <a:ext uri="{FF2B5EF4-FFF2-40B4-BE49-F238E27FC236}">
                  <a16:creationId xmlns:a16="http://schemas.microsoft.com/office/drawing/2014/main" id="{740074E9-C1FB-09A9-52E8-C827DA1112DC}"/>
                </a:ext>
              </a:extLst>
            </p:cNvPr>
            <p:cNvSpPr/>
            <p:nvPr/>
          </p:nvSpPr>
          <p:spPr>
            <a:xfrm>
              <a:off x="8592957" y="2357191"/>
              <a:ext cx="38099" cy="33733"/>
            </a:xfrm>
            <a:custGeom>
              <a:avLst/>
              <a:gdLst>
                <a:gd name="connsiteX0" fmla="*/ 14143 w 38099"/>
                <a:gd name="connsiteY0" fmla="*/ 33622 h 33733"/>
                <a:gd name="connsiteX1" fmla="*/ 36781 w 38099"/>
                <a:gd name="connsiteY1" fmla="*/ 15053 h 33733"/>
                <a:gd name="connsiteX2" fmla="*/ 35320 w 38099"/>
                <a:gd name="connsiteY2" fmla="*/ 2586 h 33733"/>
                <a:gd name="connsiteX3" fmla="*/ 21706 w 38099"/>
                <a:gd name="connsiteY3" fmla="*/ 917 h 33733"/>
                <a:gd name="connsiteX4" fmla="*/ 9605 w 38099"/>
                <a:gd name="connsiteY4" fmla="*/ 15992 h 33733"/>
                <a:gd name="connsiteX5" fmla="*/ 14143 w 38099"/>
                <a:gd name="connsiteY5" fmla="*/ 33622 h 337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8099" h="33733">
                  <a:moveTo>
                    <a:pt x="14143" y="33622"/>
                  </a:moveTo>
                  <a:cubicBezTo>
                    <a:pt x="25566" y="32266"/>
                    <a:pt x="26036" y="15887"/>
                    <a:pt x="36781" y="15053"/>
                  </a:cubicBezTo>
                  <a:cubicBezTo>
                    <a:pt x="39076" y="9472"/>
                    <a:pt x="38241" y="5090"/>
                    <a:pt x="35320" y="2586"/>
                  </a:cubicBezTo>
                  <a:cubicBezTo>
                    <a:pt x="32399" y="-22"/>
                    <a:pt x="27392" y="-804"/>
                    <a:pt x="21706" y="917"/>
                  </a:cubicBezTo>
                  <a:cubicBezTo>
                    <a:pt x="17273" y="2221"/>
                    <a:pt x="6475" y="16305"/>
                    <a:pt x="9605" y="15992"/>
                  </a:cubicBezTo>
                  <a:cubicBezTo>
                    <a:pt x="-6669" y="17661"/>
                    <a:pt x="-305" y="35291"/>
                    <a:pt x="14143" y="33622"/>
                  </a:cubicBezTo>
                  <a:close/>
                </a:path>
              </a:pathLst>
            </a:custGeom>
            <a:solidFill>
              <a:srgbClr val="CCCCCB"/>
            </a:solidFill>
            <a:ln w="521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2" name="Freeform 121">
              <a:extLst>
                <a:ext uri="{FF2B5EF4-FFF2-40B4-BE49-F238E27FC236}">
                  <a16:creationId xmlns:a16="http://schemas.microsoft.com/office/drawing/2014/main" id="{6A93FCAB-147C-E083-5BA8-68BCB52E1DC8}"/>
                </a:ext>
              </a:extLst>
            </p:cNvPr>
            <p:cNvSpPr/>
            <p:nvPr/>
          </p:nvSpPr>
          <p:spPr>
            <a:xfrm>
              <a:off x="8856375" y="1662958"/>
              <a:ext cx="128106" cy="159618"/>
            </a:xfrm>
            <a:custGeom>
              <a:avLst/>
              <a:gdLst>
                <a:gd name="connsiteX0" fmla="*/ 62175 w 128106"/>
                <a:gd name="connsiteY0" fmla="*/ 67294 h 159618"/>
                <a:gd name="connsiteX1" fmla="*/ 44806 w 128106"/>
                <a:gd name="connsiteY1" fmla="*/ 46743 h 159618"/>
                <a:gd name="connsiteX2" fmla="*/ 28167 w 128106"/>
                <a:gd name="connsiteY2" fmla="*/ 23792 h 159618"/>
                <a:gd name="connsiteX3" fmla="*/ 15283 w 128106"/>
                <a:gd name="connsiteY3" fmla="*/ 10752 h 159618"/>
                <a:gd name="connsiteX4" fmla="*/ 14031 w 128106"/>
                <a:gd name="connsiteY4" fmla="*/ 9657 h 159618"/>
                <a:gd name="connsiteX5" fmla="*/ 0 w 128106"/>
                <a:gd name="connsiteY5" fmla="*/ 7 h 159618"/>
                <a:gd name="connsiteX6" fmla="*/ 10485 w 128106"/>
                <a:gd name="connsiteY6" fmla="*/ 27965 h 159618"/>
                <a:gd name="connsiteX7" fmla="*/ 31714 w 128106"/>
                <a:gd name="connsiteY7" fmla="*/ 45230 h 159618"/>
                <a:gd name="connsiteX8" fmla="*/ 53256 w 128106"/>
                <a:gd name="connsiteY8" fmla="*/ 82734 h 159618"/>
                <a:gd name="connsiteX9" fmla="*/ 82362 w 128106"/>
                <a:gd name="connsiteY9" fmla="*/ 122741 h 159618"/>
                <a:gd name="connsiteX10" fmla="*/ 108494 w 128106"/>
                <a:gd name="connsiteY10" fmla="*/ 159618 h 159618"/>
                <a:gd name="connsiteX11" fmla="*/ 108859 w 128106"/>
                <a:gd name="connsiteY11" fmla="*/ 152316 h 159618"/>
                <a:gd name="connsiteX12" fmla="*/ 128106 w 128106"/>
                <a:gd name="connsiteY12" fmla="*/ 153881 h 159618"/>
                <a:gd name="connsiteX13" fmla="*/ 99157 w 128106"/>
                <a:gd name="connsiteY13" fmla="*/ 130408 h 159618"/>
                <a:gd name="connsiteX14" fmla="*/ 79649 w 128106"/>
                <a:gd name="connsiteY14" fmla="*/ 97652 h 159618"/>
                <a:gd name="connsiteX15" fmla="*/ 97645 w 128106"/>
                <a:gd name="connsiteY15" fmla="*/ 101877 h 159618"/>
                <a:gd name="connsiteX16" fmla="*/ 62175 w 128106"/>
                <a:gd name="connsiteY16" fmla="*/ 67294 h 1596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28106" h="159618">
                  <a:moveTo>
                    <a:pt x="62175" y="67294"/>
                  </a:moveTo>
                  <a:cubicBezTo>
                    <a:pt x="56438" y="60253"/>
                    <a:pt x="49605" y="53733"/>
                    <a:pt x="44806" y="46743"/>
                  </a:cubicBezTo>
                  <a:cubicBezTo>
                    <a:pt x="40320" y="40171"/>
                    <a:pt x="29106" y="31825"/>
                    <a:pt x="28167" y="23792"/>
                  </a:cubicBezTo>
                  <a:cubicBezTo>
                    <a:pt x="23889" y="19463"/>
                    <a:pt x="19613" y="15134"/>
                    <a:pt x="15283" y="10752"/>
                  </a:cubicBezTo>
                  <a:cubicBezTo>
                    <a:pt x="15022" y="10491"/>
                    <a:pt x="14605" y="10178"/>
                    <a:pt x="14031" y="9657"/>
                  </a:cubicBezTo>
                  <a:cubicBezTo>
                    <a:pt x="10171" y="6684"/>
                    <a:pt x="-52" y="-254"/>
                    <a:pt x="0" y="7"/>
                  </a:cubicBezTo>
                  <a:cubicBezTo>
                    <a:pt x="3286" y="9031"/>
                    <a:pt x="4642" y="20402"/>
                    <a:pt x="10485" y="27965"/>
                  </a:cubicBezTo>
                  <a:cubicBezTo>
                    <a:pt x="16014" y="35111"/>
                    <a:pt x="25089" y="39180"/>
                    <a:pt x="31714" y="45230"/>
                  </a:cubicBezTo>
                  <a:cubicBezTo>
                    <a:pt x="41572" y="54411"/>
                    <a:pt x="45171" y="71206"/>
                    <a:pt x="53256" y="82734"/>
                  </a:cubicBezTo>
                  <a:cubicBezTo>
                    <a:pt x="62749" y="96296"/>
                    <a:pt x="73651" y="108449"/>
                    <a:pt x="82362" y="122741"/>
                  </a:cubicBezTo>
                  <a:cubicBezTo>
                    <a:pt x="89142" y="134008"/>
                    <a:pt x="96341" y="153620"/>
                    <a:pt x="108494" y="159618"/>
                  </a:cubicBezTo>
                  <a:cubicBezTo>
                    <a:pt x="108024" y="157532"/>
                    <a:pt x="109172" y="154454"/>
                    <a:pt x="108859" y="152316"/>
                  </a:cubicBezTo>
                  <a:cubicBezTo>
                    <a:pt x="115692" y="151221"/>
                    <a:pt x="121534" y="155550"/>
                    <a:pt x="128106" y="153881"/>
                  </a:cubicBezTo>
                  <a:cubicBezTo>
                    <a:pt x="127793" y="144335"/>
                    <a:pt x="104999" y="138545"/>
                    <a:pt x="99157" y="130408"/>
                  </a:cubicBezTo>
                  <a:cubicBezTo>
                    <a:pt x="92116" y="120654"/>
                    <a:pt x="86639" y="108449"/>
                    <a:pt x="79649" y="97652"/>
                  </a:cubicBezTo>
                  <a:cubicBezTo>
                    <a:pt x="86534" y="96817"/>
                    <a:pt x="91281" y="102033"/>
                    <a:pt x="97645" y="101877"/>
                  </a:cubicBezTo>
                  <a:cubicBezTo>
                    <a:pt x="100878" y="90349"/>
                    <a:pt x="68904" y="75640"/>
                    <a:pt x="62175" y="67294"/>
                  </a:cubicBezTo>
                  <a:close/>
                </a:path>
              </a:pathLst>
            </a:custGeom>
            <a:solidFill>
              <a:srgbClr val="CCCCCB"/>
            </a:solidFill>
            <a:ln w="521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3" name="Freeform 122">
              <a:extLst>
                <a:ext uri="{FF2B5EF4-FFF2-40B4-BE49-F238E27FC236}">
                  <a16:creationId xmlns:a16="http://schemas.microsoft.com/office/drawing/2014/main" id="{2CA1AE4D-9D04-134B-1BC0-6C1DB1026E36}"/>
                </a:ext>
              </a:extLst>
            </p:cNvPr>
            <p:cNvSpPr/>
            <p:nvPr/>
          </p:nvSpPr>
          <p:spPr>
            <a:xfrm>
              <a:off x="8893986" y="1844917"/>
              <a:ext cx="187527" cy="292024"/>
            </a:xfrm>
            <a:custGeom>
              <a:avLst/>
              <a:gdLst>
                <a:gd name="connsiteX0" fmla="*/ 69110 w 187527"/>
                <a:gd name="connsiteY0" fmla="*/ 233715 h 292024"/>
                <a:gd name="connsiteX1" fmla="*/ 88566 w 187527"/>
                <a:gd name="connsiteY1" fmla="*/ 232828 h 292024"/>
                <a:gd name="connsiteX2" fmla="*/ 96964 w 187527"/>
                <a:gd name="connsiteY2" fmla="*/ 211860 h 292024"/>
                <a:gd name="connsiteX3" fmla="*/ 129042 w 187527"/>
                <a:gd name="connsiteY3" fmla="*/ 196890 h 292024"/>
                <a:gd name="connsiteX4" fmla="*/ 140727 w 187527"/>
                <a:gd name="connsiteY4" fmla="*/ 188127 h 292024"/>
                <a:gd name="connsiteX5" fmla="*/ 152515 w 187527"/>
                <a:gd name="connsiteY5" fmla="*/ 201219 h 292024"/>
                <a:gd name="connsiteX6" fmla="*/ 187410 w 187527"/>
                <a:gd name="connsiteY6" fmla="*/ 204036 h 292024"/>
                <a:gd name="connsiteX7" fmla="*/ 187410 w 187527"/>
                <a:gd name="connsiteY7" fmla="*/ 200020 h 292024"/>
                <a:gd name="connsiteX8" fmla="*/ 169050 w 187527"/>
                <a:gd name="connsiteY8" fmla="*/ 191152 h 292024"/>
                <a:gd name="connsiteX9" fmla="*/ 154914 w 187527"/>
                <a:gd name="connsiteY9" fmla="*/ 174826 h 292024"/>
                <a:gd name="connsiteX10" fmla="*/ 145108 w 187527"/>
                <a:gd name="connsiteY10" fmla="*/ 123970 h 292024"/>
                <a:gd name="connsiteX11" fmla="*/ 140779 w 187527"/>
                <a:gd name="connsiteY11" fmla="*/ 100028 h 292024"/>
                <a:gd name="connsiteX12" fmla="*/ 123096 w 187527"/>
                <a:gd name="connsiteY12" fmla="*/ 85632 h 292024"/>
                <a:gd name="connsiteX13" fmla="*/ 112664 w 187527"/>
                <a:gd name="connsiteY13" fmla="*/ 78799 h 292024"/>
                <a:gd name="connsiteX14" fmla="*/ 110317 w 187527"/>
                <a:gd name="connsiteY14" fmla="*/ 69305 h 292024"/>
                <a:gd name="connsiteX15" fmla="*/ 99520 w 187527"/>
                <a:gd name="connsiteY15" fmla="*/ 55378 h 292024"/>
                <a:gd name="connsiteX16" fmla="*/ 131964 w 187527"/>
                <a:gd name="connsiteY16" fmla="*/ 56474 h 292024"/>
                <a:gd name="connsiteX17" fmla="*/ 142865 w 187527"/>
                <a:gd name="connsiteY17" fmla="*/ 45155 h 292024"/>
                <a:gd name="connsiteX18" fmla="*/ 144117 w 187527"/>
                <a:gd name="connsiteY18" fmla="*/ 35766 h 292024"/>
                <a:gd name="connsiteX19" fmla="*/ 154080 w 187527"/>
                <a:gd name="connsiteY19" fmla="*/ 19336 h 292024"/>
                <a:gd name="connsiteX20" fmla="*/ 137075 w 187527"/>
                <a:gd name="connsiteY20" fmla="*/ 14745 h 292024"/>
                <a:gd name="connsiteX21" fmla="*/ 97016 w 187527"/>
                <a:gd name="connsiteY21" fmla="*/ 8382 h 292024"/>
                <a:gd name="connsiteX22" fmla="*/ 84080 w 187527"/>
                <a:gd name="connsiteY22" fmla="*/ 2644 h 292024"/>
                <a:gd name="connsiteX23" fmla="*/ 70362 w 187527"/>
                <a:gd name="connsiteY23" fmla="*/ 401 h 292024"/>
                <a:gd name="connsiteX24" fmla="*/ 92634 w 187527"/>
                <a:gd name="connsiteY24" fmla="*/ 32532 h 292024"/>
                <a:gd name="connsiteX25" fmla="*/ 87366 w 187527"/>
                <a:gd name="connsiteY25" fmla="*/ 48598 h 292024"/>
                <a:gd name="connsiteX26" fmla="*/ 94721 w 187527"/>
                <a:gd name="connsiteY26" fmla="*/ 57569 h 292024"/>
                <a:gd name="connsiteX27" fmla="*/ 98529 w 187527"/>
                <a:gd name="connsiteY27" fmla="*/ 69253 h 292024"/>
                <a:gd name="connsiteX28" fmla="*/ 105883 w 187527"/>
                <a:gd name="connsiteY28" fmla="*/ 82293 h 292024"/>
                <a:gd name="connsiteX29" fmla="*/ 107239 w 187527"/>
                <a:gd name="connsiteY29" fmla="*/ 96220 h 292024"/>
                <a:gd name="connsiteX30" fmla="*/ 115950 w 187527"/>
                <a:gd name="connsiteY30" fmla="*/ 123657 h 292024"/>
                <a:gd name="connsiteX31" fmla="*/ 108126 w 187527"/>
                <a:gd name="connsiteY31" fmla="*/ 146764 h 292024"/>
                <a:gd name="connsiteX32" fmla="*/ 103640 w 187527"/>
                <a:gd name="connsiteY32" fmla="*/ 151928 h 292024"/>
                <a:gd name="connsiteX33" fmla="*/ 103536 w 187527"/>
                <a:gd name="connsiteY33" fmla="*/ 158500 h 292024"/>
                <a:gd name="connsiteX34" fmla="*/ 91643 w 187527"/>
                <a:gd name="connsiteY34" fmla="*/ 169297 h 292024"/>
                <a:gd name="connsiteX35" fmla="*/ 86584 w 187527"/>
                <a:gd name="connsiteY35" fmla="*/ 196838 h 292024"/>
                <a:gd name="connsiteX36" fmla="*/ 66711 w 187527"/>
                <a:gd name="connsiteY36" fmla="*/ 190996 h 292024"/>
                <a:gd name="connsiteX37" fmla="*/ 53619 w 187527"/>
                <a:gd name="connsiteY37" fmla="*/ 201167 h 292024"/>
                <a:gd name="connsiteX38" fmla="*/ 38388 w 187527"/>
                <a:gd name="connsiteY38" fmla="*/ 204192 h 292024"/>
                <a:gd name="connsiteX39" fmla="*/ 13611 w 187527"/>
                <a:gd name="connsiteY39" fmla="*/ 212955 h 292024"/>
                <a:gd name="connsiteX40" fmla="*/ 310 w 187527"/>
                <a:gd name="connsiteY40" fmla="*/ 234602 h 292024"/>
                <a:gd name="connsiteX41" fmla="*/ 13611 w 187527"/>
                <a:gd name="connsiteY41" fmla="*/ 262612 h 292024"/>
                <a:gd name="connsiteX42" fmla="*/ 31972 w 187527"/>
                <a:gd name="connsiteY42" fmla="*/ 290414 h 292024"/>
                <a:gd name="connsiteX43" fmla="*/ 38596 w 187527"/>
                <a:gd name="connsiteY43" fmla="*/ 271532 h 292024"/>
                <a:gd name="connsiteX44" fmla="*/ 39640 w 187527"/>
                <a:gd name="connsiteY44" fmla="*/ 247903 h 292024"/>
                <a:gd name="connsiteX45" fmla="*/ 69110 w 187527"/>
                <a:gd name="connsiteY45" fmla="*/ 233715 h 2920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</a:cxnLst>
              <a:rect l="l" t="t" r="r" b="b"/>
              <a:pathLst>
                <a:path w="187527" h="292024">
                  <a:moveTo>
                    <a:pt x="69110" y="233715"/>
                  </a:moveTo>
                  <a:cubicBezTo>
                    <a:pt x="76465" y="233507"/>
                    <a:pt x="82150" y="238410"/>
                    <a:pt x="88566" y="232828"/>
                  </a:cubicBezTo>
                  <a:cubicBezTo>
                    <a:pt x="93365" y="228656"/>
                    <a:pt x="93626" y="217180"/>
                    <a:pt x="96964" y="211860"/>
                  </a:cubicBezTo>
                  <a:cubicBezTo>
                    <a:pt x="106092" y="196890"/>
                    <a:pt x="119288" y="206748"/>
                    <a:pt x="129042" y="196890"/>
                  </a:cubicBezTo>
                  <a:cubicBezTo>
                    <a:pt x="134258" y="191622"/>
                    <a:pt x="130242" y="184111"/>
                    <a:pt x="140727" y="188127"/>
                  </a:cubicBezTo>
                  <a:cubicBezTo>
                    <a:pt x="146464" y="190318"/>
                    <a:pt x="147612" y="197933"/>
                    <a:pt x="152515" y="201219"/>
                  </a:cubicBezTo>
                  <a:cubicBezTo>
                    <a:pt x="160600" y="206748"/>
                    <a:pt x="177656" y="204610"/>
                    <a:pt x="187410" y="204036"/>
                  </a:cubicBezTo>
                  <a:cubicBezTo>
                    <a:pt x="187567" y="202575"/>
                    <a:pt x="187567" y="201428"/>
                    <a:pt x="187410" y="200020"/>
                  </a:cubicBezTo>
                  <a:cubicBezTo>
                    <a:pt x="177395" y="197307"/>
                    <a:pt x="176404" y="198246"/>
                    <a:pt x="169050" y="191152"/>
                  </a:cubicBezTo>
                  <a:cubicBezTo>
                    <a:pt x="162582" y="184789"/>
                    <a:pt x="158513" y="181920"/>
                    <a:pt x="154914" y="174826"/>
                  </a:cubicBezTo>
                  <a:cubicBezTo>
                    <a:pt x="147090" y="159282"/>
                    <a:pt x="148551" y="140713"/>
                    <a:pt x="145108" y="123970"/>
                  </a:cubicBezTo>
                  <a:cubicBezTo>
                    <a:pt x="143752" y="117189"/>
                    <a:pt x="144691" y="105609"/>
                    <a:pt x="140779" y="100028"/>
                  </a:cubicBezTo>
                  <a:cubicBezTo>
                    <a:pt x="137910" y="95855"/>
                    <a:pt x="127425" y="89231"/>
                    <a:pt x="123096" y="85632"/>
                  </a:cubicBezTo>
                  <a:cubicBezTo>
                    <a:pt x="120228" y="83232"/>
                    <a:pt x="114855" y="81772"/>
                    <a:pt x="112664" y="78799"/>
                  </a:cubicBezTo>
                  <a:cubicBezTo>
                    <a:pt x="110056" y="75356"/>
                    <a:pt x="111882" y="72539"/>
                    <a:pt x="110317" y="69305"/>
                  </a:cubicBezTo>
                  <a:cubicBezTo>
                    <a:pt x="107552" y="63620"/>
                    <a:pt x="103536" y="60021"/>
                    <a:pt x="99520" y="55378"/>
                  </a:cubicBezTo>
                  <a:cubicBezTo>
                    <a:pt x="110004" y="54648"/>
                    <a:pt x="122053" y="58091"/>
                    <a:pt x="131964" y="56474"/>
                  </a:cubicBezTo>
                  <a:cubicBezTo>
                    <a:pt x="139318" y="55274"/>
                    <a:pt x="139944" y="51988"/>
                    <a:pt x="142865" y="45155"/>
                  </a:cubicBezTo>
                  <a:cubicBezTo>
                    <a:pt x="143961" y="42599"/>
                    <a:pt x="142865" y="38113"/>
                    <a:pt x="144117" y="35766"/>
                  </a:cubicBezTo>
                  <a:cubicBezTo>
                    <a:pt x="146777" y="30707"/>
                    <a:pt x="157574" y="27942"/>
                    <a:pt x="154080" y="19336"/>
                  </a:cubicBezTo>
                  <a:cubicBezTo>
                    <a:pt x="151211" y="12398"/>
                    <a:pt x="142970" y="14798"/>
                    <a:pt x="137075" y="14745"/>
                  </a:cubicBezTo>
                  <a:cubicBezTo>
                    <a:pt x="124192" y="14693"/>
                    <a:pt x="109326" y="11720"/>
                    <a:pt x="97016" y="8382"/>
                  </a:cubicBezTo>
                  <a:cubicBezTo>
                    <a:pt x="92061" y="7026"/>
                    <a:pt x="88775" y="4418"/>
                    <a:pt x="84080" y="2644"/>
                  </a:cubicBezTo>
                  <a:cubicBezTo>
                    <a:pt x="83298" y="2331"/>
                    <a:pt x="69267" y="-1164"/>
                    <a:pt x="70362" y="401"/>
                  </a:cubicBezTo>
                  <a:cubicBezTo>
                    <a:pt x="77873" y="10781"/>
                    <a:pt x="91226" y="18084"/>
                    <a:pt x="92634" y="32532"/>
                  </a:cubicBezTo>
                  <a:cubicBezTo>
                    <a:pt x="93417" y="40408"/>
                    <a:pt x="87210" y="42391"/>
                    <a:pt x="87366" y="48598"/>
                  </a:cubicBezTo>
                  <a:cubicBezTo>
                    <a:pt x="87523" y="53501"/>
                    <a:pt x="92322" y="53605"/>
                    <a:pt x="94721" y="57569"/>
                  </a:cubicBezTo>
                  <a:cubicBezTo>
                    <a:pt x="96859" y="61116"/>
                    <a:pt x="97016" y="65393"/>
                    <a:pt x="98529" y="69253"/>
                  </a:cubicBezTo>
                  <a:cubicBezTo>
                    <a:pt x="100302" y="73895"/>
                    <a:pt x="104423" y="77912"/>
                    <a:pt x="105883" y="82293"/>
                  </a:cubicBezTo>
                  <a:cubicBezTo>
                    <a:pt x="107344" y="86727"/>
                    <a:pt x="106301" y="91578"/>
                    <a:pt x="107239" y="96220"/>
                  </a:cubicBezTo>
                  <a:cubicBezTo>
                    <a:pt x="109117" y="105348"/>
                    <a:pt x="114438" y="114059"/>
                    <a:pt x="115950" y="123657"/>
                  </a:cubicBezTo>
                  <a:cubicBezTo>
                    <a:pt x="117776" y="135393"/>
                    <a:pt x="114281" y="137896"/>
                    <a:pt x="108126" y="146764"/>
                  </a:cubicBezTo>
                  <a:cubicBezTo>
                    <a:pt x="107031" y="148276"/>
                    <a:pt x="104736" y="150415"/>
                    <a:pt x="103640" y="151928"/>
                  </a:cubicBezTo>
                  <a:cubicBezTo>
                    <a:pt x="102597" y="153440"/>
                    <a:pt x="104684" y="156883"/>
                    <a:pt x="103536" y="158500"/>
                  </a:cubicBezTo>
                  <a:cubicBezTo>
                    <a:pt x="100354" y="163142"/>
                    <a:pt x="94043" y="162777"/>
                    <a:pt x="91643" y="169297"/>
                  </a:cubicBezTo>
                  <a:cubicBezTo>
                    <a:pt x="88409" y="178060"/>
                    <a:pt x="98581" y="190944"/>
                    <a:pt x="86584" y="196838"/>
                  </a:cubicBezTo>
                  <a:cubicBezTo>
                    <a:pt x="77404" y="201376"/>
                    <a:pt x="76413" y="189431"/>
                    <a:pt x="66711" y="190996"/>
                  </a:cubicBezTo>
                  <a:cubicBezTo>
                    <a:pt x="61443" y="191830"/>
                    <a:pt x="58469" y="198872"/>
                    <a:pt x="53619" y="201167"/>
                  </a:cubicBezTo>
                  <a:cubicBezTo>
                    <a:pt x="49915" y="202993"/>
                    <a:pt x="42561" y="203514"/>
                    <a:pt x="38388" y="204192"/>
                  </a:cubicBezTo>
                  <a:cubicBezTo>
                    <a:pt x="26025" y="206070"/>
                    <a:pt x="22113" y="203775"/>
                    <a:pt x="13611" y="212955"/>
                  </a:cubicBezTo>
                  <a:cubicBezTo>
                    <a:pt x="7091" y="219945"/>
                    <a:pt x="1667" y="225213"/>
                    <a:pt x="310" y="234602"/>
                  </a:cubicBezTo>
                  <a:cubicBezTo>
                    <a:pt x="-1672" y="247799"/>
                    <a:pt x="6204" y="252910"/>
                    <a:pt x="13611" y="262612"/>
                  </a:cubicBezTo>
                  <a:cubicBezTo>
                    <a:pt x="19088" y="269862"/>
                    <a:pt x="23887" y="286867"/>
                    <a:pt x="31972" y="290414"/>
                  </a:cubicBezTo>
                  <a:cubicBezTo>
                    <a:pt x="48090" y="297455"/>
                    <a:pt x="41569" y="279616"/>
                    <a:pt x="38596" y="271532"/>
                  </a:cubicBezTo>
                  <a:cubicBezTo>
                    <a:pt x="34893" y="261256"/>
                    <a:pt x="40265" y="258179"/>
                    <a:pt x="39640" y="247903"/>
                  </a:cubicBezTo>
                  <a:cubicBezTo>
                    <a:pt x="55601" y="241905"/>
                    <a:pt x="63738" y="255205"/>
                    <a:pt x="69110" y="233715"/>
                  </a:cubicBezTo>
                  <a:close/>
                </a:path>
              </a:pathLst>
            </a:custGeom>
            <a:solidFill>
              <a:srgbClr val="CCCCCB"/>
            </a:solidFill>
            <a:ln w="521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4" name="Freeform 123">
              <a:extLst>
                <a:ext uri="{FF2B5EF4-FFF2-40B4-BE49-F238E27FC236}">
                  <a16:creationId xmlns:a16="http://schemas.microsoft.com/office/drawing/2014/main" id="{2AAD1FAC-4595-ACE2-A7B1-F1ECDFDB752D}"/>
                </a:ext>
              </a:extLst>
            </p:cNvPr>
            <p:cNvSpPr/>
            <p:nvPr/>
          </p:nvSpPr>
          <p:spPr>
            <a:xfrm>
              <a:off x="9116991" y="1733590"/>
              <a:ext cx="13525" cy="12605"/>
            </a:xfrm>
            <a:custGeom>
              <a:avLst/>
              <a:gdLst>
                <a:gd name="connsiteX0" fmla="*/ 448 w 13525"/>
                <a:gd name="connsiteY0" fmla="*/ 2399 h 12605"/>
                <a:gd name="connsiteX1" fmla="*/ 13279 w 13525"/>
                <a:gd name="connsiteY1" fmla="*/ 10693 h 12605"/>
                <a:gd name="connsiteX2" fmla="*/ 10202 w 13525"/>
                <a:gd name="connsiteY2" fmla="*/ 0 h 12605"/>
                <a:gd name="connsiteX3" fmla="*/ 3682 w 13525"/>
                <a:gd name="connsiteY3" fmla="*/ 1095 h 12605"/>
                <a:gd name="connsiteX4" fmla="*/ 448 w 13525"/>
                <a:gd name="connsiteY4" fmla="*/ 2399 h 126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525" h="12605">
                  <a:moveTo>
                    <a:pt x="448" y="2399"/>
                  </a:moveTo>
                  <a:cubicBezTo>
                    <a:pt x="-2004" y="11893"/>
                    <a:pt x="6081" y="15022"/>
                    <a:pt x="13279" y="10693"/>
                  </a:cubicBezTo>
                  <a:cubicBezTo>
                    <a:pt x="14062" y="6468"/>
                    <a:pt x="12966" y="2817"/>
                    <a:pt x="10202" y="0"/>
                  </a:cubicBezTo>
                  <a:lnTo>
                    <a:pt x="3682" y="1095"/>
                  </a:lnTo>
                  <a:cubicBezTo>
                    <a:pt x="2586" y="1460"/>
                    <a:pt x="1491" y="1930"/>
                    <a:pt x="448" y="2399"/>
                  </a:cubicBezTo>
                  <a:close/>
                </a:path>
              </a:pathLst>
            </a:custGeom>
            <a:solidFill>
              <a:srgbClr val="CCCCCB"/>
            </a:solidFill>
            <a:ln w="521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5" name="Freeform 124">
              <a:extLst>
                <a:ext uri="{FF2B5EF4-FFF2-40B4-BE49-F238E27FC236}">
                  <a16:creationId xmlns:a16="http://schemas.microsoft.com/office/drawing/2014/main" id="{4CCA1A54-DD13-AC90-75A3-1AC17384D3E6}"/>
                </a:ext>
              </a:extLst>
            </p:cNvPr>
            <p:cNvSpPr/>
            <p:nvPr/>
          </p:nvSpPr>
          <p:spPr>
            <a:xfrm>
              <a:off x="8789735" y="2264011"/>
              <a:ext cx="6759" cy="14344"/>
            </a:xfrm>
            <a:custGeom>
              <a:avLst/>
              <a:gdLst>
                <a:gd name="connsiteX0" fmla="*/ 5508 w 6759"/>
                <a:gd name="connsiteY0" fmla="*/ 12884 h 14344"/>
                <a:gd name="connsiteX1" fmla="*/ 6759 w 6759"/>
                <a:gd name="connsiteY1" fmla="*/ 14344 h 14344"/>
                <a:gd name="connsiteX2" fmla="*/ 500 w 6759"/>
                <a:gd name="connsiteY2" fmla="*/ 0 h 14344"/>
                <a:gd name="connsiteX3" fmla="*/ 1022 w 6759"/>
                <a:gd name="connsiteY3" fmla="*/ 6729 h 14344"/>
                <a:gd name="connsiteX4" fmla="*/ 4725 w 6759"/>
                <a:gd name="connsiteY4" fmla="*/ 8711 h 14344"/>
                <a:gd name="connsiteX5" fmla="*/ 5508 w 6759"/>
                <a:gd name="connsiteY5" fmla="*/ 12884 h 143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759" h="14344">
                  <a:moveTo>
                    <a:pt x="5508" y="12884"/>
                  </a:moveTo>
                  <a:cubicBezTo>
                    <a:pt x="5925" y="13405"/>
                    <a:pt x="6342" y="13770"/>
                    <a:pt x="6759" y="14344"/>
                  </a:cubicBezTo>
                  <a:cubicBezTo>
                    <a:pt x="6708" y="8659"/>
                    <a:pt x="5873" y="3025"/>
                    <a:pt x="500" y="0"/>
                  </a:cubicBezTo>
                  <a:cubicBezTo>
                    <a:pt x="-387" y="2452"/>
                    <a:pt x="-21" y="4642"/>
                    <a:pt x="1022" y="6729"/>
                  </a:cubicBezTo>
                  <a:cubicBezTo>
                    <a:pt x="2326" y="7302"/>
                    <a:pt x="3630" y="7824"/>
                    <a:pt x="4725" y="8711"/>
                  </a:cubicBezTo>
                  <a:lnTo>
                    <a:pt x="5508" y="12884"/>
                  </a:lnTo>
                  <a:close/>
                </a:path>
              </a:pathLst>
            </a:custGeom>
            <a:solidFill>
              <a:srgbClr val="CCCCCB"/>
            </a:solidFill>
            <a:ln w="521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6" name="Freeform 125">
              <a:extLst>
                <a:ext uri="{FF2B5EF4-FFF2-40B4-BE49-F238E27FC236}">
                  <a16:creationId xmlns:a16="http://schemas.microsoft.com/office/drawing/2014/main" id="{CC3594E4-A71A-4C79-EC43-0B2D7B3EF5A0}"/>
                </a:ext>
              </a:extLst>
            </p:cNvPr>
            <p:cNvSpPr/>
            <p:nvPr/>
          </p:nvSpPr>
          <p:spPr>
            <a:xfrm>
              <a:off x="8789480" y="2270113"/>
              <a:ext cx="12942" cy="25830"/>
            </a:xfrm>
            <a:custGeom>
              <a:avLst/>
              <a:gdLst>
                <a:gd name="connsiteX0" fmla="*/ 443 w 12942"/>
                <a:gd name="connsiteY0" fmla="*/ 3130 h 25830"/>
                <a:gd name="connsiteX1" fmla="*/ 2842 w 12942"/>
                <a:gd name="connsiteY1" fmla="*/ 19612 h 25830"/>
                <a:gd name="connsiteX2" fmla="*/ 12127 w 12942"/>
                <a:gd name="connsiteY2" fmla="*/ 25820 h 25830"/>
                <a:gd name="connsiteX3" fmla="*/ 7015 w 12942"/>
                <a:gd name="connsiteY3" fmla="*/ 8241 h 25830"/>
                <a:gd name="connsiteX4" fmla="*/ 6911 w 12942"/>
                <a:gd name="connsiteY4" fmla="*/ 12936 h 25830"/>
                <a:gd name="connsiteX5" fmla="*/ 5711 w 12942"/>
                <a:gd name="connsiteY5" fmla="*/ 6781 h 25830"/>
                <a:gd name="connsiteX6" fmla="*/ 1225 w 12942"/>
                <a:gd name="connsiteY6" fmla="*/ 574 h 25830"/>
                <a:gd name="connsiteX7" fmla="*/ 130 w 12942"/>
                <a:gd name="connsiteY7" fmla="*/ 0 h 25830"/>
                <a:gd name="connsiteX8" fmla="*/ 443 w 12942"/>
                <a:gd name="connsiteY8" fmla="*/ 3130 h 258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942" h="25830">
                  <a:moveTo>
                    <a:pt x="443" y="3130"/>
                  </a:moveTo>
                  <a:cubicBezTo>
                    <a:pt x="2216" y="8033"/>
                    <a:pt x="1382" y="14762"/>
                    <a:pt x="2842" y="19612"/>
                  </a:cubicBezTo>
                  <a:cubicBezTo>
                    <a:pt x="3885" y="23368"/>
                    <a:pt x="6285" y="26028"/>
                    <a:pt x="12127" y="25820"/>
                  </a:cubicBezTo>
                  <a:cubicBezTo>
                    <a:pt x="14630" y="17995"/>
                    <a:pt x="10927" y="12779"/>
                    <a:pt x="7015" y="8241"/>
                  </a:cubicBezTo>
                  <a:cubicBezTo>
                    <a:pt x="7015" y="9806"/>
                    <a:pt x="6963" y="11423"/>
                    <a:pt x="6911" y="12936"/>
                  </a:cubicBezTo>
                  <a:lnTo>
                    <a:pt x="5711" y="6781"/>
                  </a:lnTo>
                  <a:cubicBezTo>
                    <a:pt x="3938" y="4695"/>
                    <a:pt x="2268" y="2712"/>
                    <a:pt x="1225" y="574"/>
                  </a:cubicBezTo>
                  <a:cubicBezTo>
                    <a:pt x="808" y="417"/>
                    <a:pt x="495" y="104"/>
                    <a:pt x="130" y="0"/>
                  </a:cubicBezTo>
                  <a:cubicBezTo>
                    <a:pt x="-183" y="1148"/>
                    <a:pt x="130" y="2243"/>
                    <a:pt x="443" y="3130"/>
                  </a:cubicBezTo>
                  <a:close/>
                </a:path>
              </a:pathLst>
            </a:custGeom>
            <a:solidFill>
              <a:srgbClr val="CCCCCB"/>
            </a:solidFill>
            <a:ln w="521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7" name="Freeform 126">
              <a:extLst>
                <a:ext uri="{FF2B5EF4-FFF2-40B4-BE49-F238E27FC236}">
                  <a16:creationId xmlns:a16="http://schemas.microsoft.com/office/drawing/2014/main" id="{7C7DCFEE-630E-FE60-4548-8EE5BA33AD62}"/>
                </a:ext>
              </a:extLst>
            </p:cNvPr>
            <p:cNvSpPr/>
            <p:nvPr/>
          </p:nvSpPr>
          <p:spPr>
            <a:xfrm>
              <a:off x="8817083" y="2393921"/>
              <a:ext cx="61074" cy="114148"/>
            </a:xfrm>
            <a:custGeom>
              <a:avLst/>
              <a:gdLst>
                <a:gd name="connsiteX0" fmla="*/ 16 w 61074"/>
                <a:gd name="connsiteY0" fmla="*/ 52599 h 114148"/>
                <a:gd name="connsiteX1" fmla="*/ 9874 w 61074"/>
                <a:gd name="connsiteY1" fmla="*/ 67830 h 114148"/>
                <a:gd name="connsiteX2" fmla="*/ 36372 w 61074"/>
                <a:gd name="connsiteY2" fmla="*/ 90468 h 114148"/>
                <a:gd name="connsiteX3" fmla="*/ 51916 w 61074"/>
                <a:gd name="connsiteY3" fmla="*/ 103508 h 114148"/>
                <a:gd name="connsiteX4" fmla="*/ 60783 w 61074"/>
                <a:gd name="connsiteY4" fmla="*/ 114148 h 114148"/>
                <a:gd name="connsiteX5" fmla="*/ 31312 w 61074"/>
                <a:gd name="connsiteY5" fmla="*/ 70021 h 114148"/>
                <a:gd name="connsiteX6" fmla="*/ 13108 w 61074"/>
                <a:gd name="connsiteY6" fmla="*/ 58910 h 114148"/>
                <a:gd name="connsiteX7" fmla="*/ 15247 w 61074"/>
                <a:gd name="connsiteY7" fmla="*/ 28397 h 114148"/>
                <a:gd name="connsiteX8" fmla="*/ 8726 w 61074"/>
                <a:gd name="connsiteY8" fmla="*/ 73 h 114148"/>
                <a:gd name="connsiteX9" fmla="*/ 6588 w 61074"/>
                <a:gd name="connsiteY9" fmla="*/ 36794 h 114148"/>
                <a:gd name="connsiteX10" fmla="*/ 16 w 61074"/>
                <a:gd name="connsiteY10" fmla="*/ 52599 h 1141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1074" h="114148">
                  <a:moveTo>
                    <a:pt x="16" y="52599"/>
                  </a:moveTo>
                  <a:cubicBezTo>
                    <a:pt x="-297" y="62405"/>
                    <a:pt x="4084" y="61831"/>
                    <a:pt x="9874" y="67830"/>
                  </a:cubicBezTo>
                  <a:cubicBezTo>
                    <a:pt x="20150" y="78575"/>
                    <a:pt x="21871" y="84939"/>
                    <a:pt x="36372" y="90468"/>
                  </a:cubicBezTo>
                  <a:cubicBezTo>
                    <a:pt x="45813" y="94014"/>
                    <a:pt x="47065" y="94223"/>
                    <a:pt x="51916" y="103508"/>
                  </a:cubicBezTo>
                  <a:cubicBezTo>
                    <a:pt x="54524" y="108306"/>
                    <a:pt x="54524" y="113888"/>
                    <a:pt x="60783" y="114148"/>
                  </a:cubicBezTo>
                  <a:cubicBezTo>
                    <a:pt x="63912" y="100639"/>
                    <a:pt x="41014" y="76854"/>
                    <a:pt x="31312" y="70021"/>
                  </a:cubicBezTo>
                  <a:cubicBezTo>
                    <a:pt x="22028" y="63448"/>
                    <a:pt x="16342" y="70125"/>
                    <a:pt x="13108" y="58910"/>
                  </a:cubicBezTo>
                  <a:cubicBezTo>
                    <a:pt x="10813" y="51034"/>
                    <a:pt x="13473" y="36221"/>
                    <a:pt x="15247" y="28397"/>
                  </a:cubicBezTo>
                  <a:lnTo>
                    <a:pt x="8726" y="73"/>
                  </a:lnTo>
                  <a:cubicBezTo>
                    <a:pt x="-5252" y="-1700"/>
                    <a:pt x="8883" y="29231"/>
                    <a:pt x="6588" y="36794"/>
                  </a:cubicBezTo>
                  <a:cubicBezTo>
                    <a:pt x="4763" y="42741"/>
                    <a:pt x="225" y="45975"/>
                    <a:pt x="16" y="52599"/>
                  </a:cubicBezTo>
                  <a:close/>
                </a:path>
              </a:pathLst>
            </a:custGeom>
            <a:solidFill>
              <a:srgbClr val="CCCCCB"/>
            </a:solidFill>
            <a:ln w="521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8" name="Freeform 127">
              <a:extLst>
                <a:ext uri="{FF2B5EF4-FFF2-40B4-BE49-F238E27FC236}">
                  <a16:creationId xmlns:a16="http://schemas.microsoft.com/office/drawing/2014/main" id="{B3998F63-838D-A74A-7F0B-A61FCA2224BC}"/>
                </a:ext>
              </a:extLst>
            </p:cNvPr>
            <p:cNvSpPr/>
            <p:nvPr/>
          </p:nvSpPr>
          <p:spPr>
            <a:xfrm>
              <a:off x="8879881" y="2516989"/>
              <a:ext cx="13487" cy="14860"/>
            </a:xfrm>
            <a:custGeom>
              <a:avLst/>
              <a:gdLst>
                <a:gd name="connsiteX0" fmla="*/ 13372 w 13487"/>
                <a:gd name="connsiteY0" fmla="*/ 0 h 14860"/>
                <a:gd name="connsiteX1" fmla="*/ 3513 w 13487"/>
                <a:gd name="connsiteY1" fmla="*/ 4329 h 14860"/>
                <a:gd name="connsiteX2" fmla="*/ 13372 w 13487"/>
                <a:gd name="connsiteY2" fmla="*/ 0 h 148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487" h="14860">
                  <a:moveTo>
                    <a:pt x="13372" y="0"/>
                  </a:moveTo>
                  <a:lnTo>
                    <a:pt x="3513" y="4329"/>
                  </a:lnTo>
                  <a:cubicBezTo>
                    <a:pt x="-8797" y="16639"/>
                    <a:pt x="15353" y="21542"/>
                    <a:pt x="13372" y="0"/>
                  </a:cubicBezTo>
                  <a:close/>
                </a:path>
              </a:pathLst>
            </a:custGeom>
            <a:solidFill>
              <a:srgbClr val="CCCCCB"/>
            </a:solidFill>
            <a:ln w="521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9" name="Freeform 128">
              <a:extLst>
                <a:ext uri="{FF2B5EF4-FFF2-40B4-BE49-F238E27FC236}">
                  <a16:creationId xmlns:a16="http://schemas.microsoft.com/office/drawing/2014/main" id="{D3D0B09B-6D40-22A8-24B4-996FB787F373}"/>
                </a:ext>
              </a:extLst>
            </p:cNvPr>
            <p:cNvSpPr/>
            <p:nvPr/>
          </p:nvSpPr>
          <p:spPr>
            <a:xfrm>
              <a:off x="8587301" y="2894296"/>
              <a:ext cx="160861" cy="49802"/>
            </a:xfrm>
            <a:custGeom>
              <a:avLst/>
              <a:gdLst>
                <a:gd name="connsiteX0" fmla="*/ 21364 w 160861"/>
                <a:gd name="connsiteY0" fmla="*/ 805 h 49802"/>
                <a:gd name="connsiteX1" fmla="*/ 18860 w 160861"/>
                <a:gd name="connsiteY1" fmla="*/ 440 h 49802"/>
                <a:gd name="connsiteX2" fmla="*/ 2221 w 160861"/>
                <a:gd name="connsiteY2" fmla="*/ 12176 h 49802"/>
                <a:gd name="connsiteX3" fmla="*/ 35812 w 160861"/>
                <a:gd name="connsiteY3" fmla="*/ 26363 h 49802"/>
                <a:gd name="connsiteX4" fmla="*/ 66639 w 160861"/>
                <a:gd name="connsiteY4" fmla="*/ 29806 h 49802"/>
                <a:gd name="connsiteX5" fmla="*/ 77437 w 160861"/>
                <a:gd name="connsiteY5" fmla="*/ 40238 h 49802"/>
                <a:gd name="connsiteX6" fmla="*/ 92407 w 160861"/>
                <a:gd name="connsiteY6" fmla="*/ 41594 h 49802"/>
                <a:gd name="connsiteX7" fmla="*/ 130744 w 160861"/>
                <a:gd name="connsiteY7" fmla="*/ 45611 h 49802"/>
                <a:gd name="connsiteX8" fmla="*/ 157085 w 160861"/>
                <a:gd name="connsiteY8" fmla="*/ 47280 h 49802"/>
                <a:gd name="connsiteX9" fmla="*/ 135335 w 160861"/>
                <a:gd name="connsiteY9" fmla="*/ 42690 h 49802"/>
                <a:gd name="connsiteX10" fmla="*/ 113323 w 160861"/>
                <a:gd name="connsiteY10" fmla="*/ 31788 h 49802"/>
                <a:gd name="connsiteX11" fmla="*/ 102473 w 160861"/>
                <a:gd name="connsiteY11" fmla="*/ 29650 h 49802"/>
                <a:gd name="connsiteX12" fmla="*/ 100335 w 160861"/>
                <a:gd name="connsiteY12" fmla="*/ 17601 h 49802"/>
                <a:gd name="connsiteX13" fmla="*/ 76080 w 160861"/>
                <a:gd name="connsiteY13" fmla="*/ 18435 h 49802"/>
                <a:gd name="connsiteX14" fmla="*/ 51408 w 160861"/>
                <a:gd name="connsiteY14" fmla="*/ 23390 h 49802"/>
                <a:gd name="connsiteX15" fmla="*/ 21364 w 160861"/>
                <a:gd name="connsiteY15" fmla="*/ 805 h 498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60861" h="49802">
                  <a:moveTo>
                    <a:pt x="21364" y="805"/>
                  </a:moveTo>
                  <a:cubicBezTo>
                    <a:pt x="20581" y="701"/>
                    <a:pt x="19747" y="544"/>
                    <a:pt x="18860" y="440"/>
                  </a:cubicBezTo>
                  <a:cubicBezTo>
                    <a:pt x="9210" y="-760"/>
                    <a:pt x="-5655" y="-291"/>
                    <a:pt x="2221" y="12176"/>
                  </a:cubicBezTo>
                  <a:cubicBezTo>
                    <a:pt x="8324" y="21878"/>
                    <a:pt x="25432" y="25685"/>
                    <a:pt x="35812" y="26363"/>
                  </a:cubicBezTo>
                  <a:cubicBezTo>
                    <a:pt x="44314" y="26885"/>
                    <a:pt x="59024" y="25790"/>
                    <a:pt x="66639" y="29806"/>
                  </a:cubicBezTo>
                  <a:cubicBezTo>
                    <a:pt x="70916" y="32101"/>
                    <a:pt x="72220" y="38308"/>
                    <a:pt x="77437" y="40238"/>
                  </a:cubicBezTo>
                  <a:cubicBezTo>
                    <a:pt x="80983" y="41542"/>
                    <a:pt x="88651" y="41438"/>
                    <a:pt x="92407" y="41594"/>
                  </a:cubicBezTo>
                  <a:cubicBezTo>
                    <a:pt x="105603" y="42325"/>
                    <a:pt x="118278" y="41803"/>
                    <a:pt x="130744" y="45611"/>
                  </a:cubicBezTo>
                  <a:cubicBezTo>
                    <a:pt x="137943" y="47749"/>
                    <a:pt x="150148" y="52861"/>
                    <a:pt x="157085" y="47280"/>
                  </a:cubicBezTo>
                  <a:cubicBezTo>
                    <a:pt x="172003" y="35179"/>
                    <a:pt x="138099" y="42898"/>
                    <a:pt x="135335" y="42690"/>
                  </a:cubicBezTo>
                  <a:cubicBezTo>
                    <a:pt x="127823" y="41960"/>
                    <a:pt x="121669" y="33979"/>
                    <a:pt x="113323" y="31788"/>
                  </a:cubicBezTo>
                  <a:cubicBezTo>
                    <a:pt x="110350" y="30954"/>
                    <a:pt x="104716" y="31632"/>
                    <a:pt x="102473" y="29650"/>
                  </a:cubicBezTo>
                  <a:cubicBezTo>
                    <a:pt x="97362" y="25007"/>
                    <a:pt x="103152" y="22451"/>
                    <a:pt x="100335" y="17601"/>
                  </a:cubicBezTo>
                  <a:cubicBezTo>
                    <a:pt x="95119" y="8838"/>
                    <a:pt x="83330" y="14419"/>
                    <a:pt x="76080" y="18435"/>
                  </a:cubicBezTo>
                  <a:cubicBezTo>
                    <a:pt x="67734" y="23130"/>
                    <a:pt x="61945" y="28137"/>
                    <a:pt x="51408" y="23390"/>
                  </a:cubicBezTo>
                  <a:cubicBezTo>
                    <a:pt x="38681" y="17705"/>
                    <a:pt x="35604" y="3309"/>
                    <a:pt x="21364" y="805"/>
                  </a:cubicBezTo>
                  <a:close/>
                </a:path>
              </a:pathLst>
            </a:custGeom>
            <a:solidFill>
              <a:srgbClr val="CCCCCB"/>
            </a:solidFill>
            <a:ln w="521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0" name="Freeform 129">
              <a:extLst>
                <a:ext uri="{FF2B5EF4-FFF2-40B4-BE49-F238E27FC236}">
                  <a16:creationId xmlns:a16="http://schemas.microsoft.com/office/drawing/2014/main" id="{2BEC4261-F7D0-8135-F00A-72B5F3389277}"/>
                </a:ext>
              </a:extLst>
            </p:cNvPr>
            <p:cNvSpPr/>
            <p:nvPr/>
          </p:nvSpPr>
          <p:spPr>
            <a:xfrm>
              <a:off x="8635353" y="2991128"/>
              <a:ext cx="712258" cy="575789"/>
            </a:xfrm>
            <a:custGeom>
              <a:avLst/>
              <a:gdLst>
                <a:gd name="connsiteX0" fmla="*/ 669968 w 712258"/>
                <a:gd name="connsiteY0" fmla="*/ 225542 h 575789"/>
                <a:gd name="connsiteX1" fmla="*/ 659640 w 712258"/>
                <a:gd name="connsiteY1" fmla="*/ 196906 h 575789"/>
                <a:gd name="connsiteX2" fmla="*/ 643053 w 712258"/>
                <a:gd name="connsiteY2" fmla="*/ 169678 h 575789"/>
                <a:gd name="connsiteX3" fmla="*/ 627509 w 712258"/>
                <a:gd name="connsiteY3" fmla="*/ 145997 h 575789"/>
                <a:gd name="connsiteX4" fmla="*/ 627561 w 712258"/>
                <a:gd name="connsiteY4" fmla="*/ 109015 h 575789"/>
                <a:gd name="connsiteX5" fmla="*/ 619894 w 712258"/>
                <a:gd name="connsiteY5" fmla="*/ 73285 h 575789"/>
                <a:gd name="connsiteX6" fmla="*/ 608001 w 712258"/>
                <a:gd name="connsiteY6" fmla="*/ 43398 h 575789"/>
                <a:gd name="connsiteX7" fmla="*/ 589745 w 712258"/>
                <a:gd name="connsiteY7" fmla="*/ 0 h 575789"/>
                <a:gd name="connsiteX8" fmla="*/ 573367 w 712258"/>
                <a:gd name="connsiteY8" fmla="*/ 22012 h 575789"/>
                <a:gd name="connsiteX9" fmla="*/ 564447 w 712258"/>
                <a:gd name="connsiteY9" fmla="*/ 50439 h 575789"/>
                <a:gd name="connsiteX10" fmla="*/ 552763 w 712258"/>
                <a:gd name="connsiteY10" fmla="*/ 86378 h 575789"/>
                <a:gd name="connsiteX11" fmla="*/ 535602 w 712258"/>
                <a:gd name="connsiteY11" fmla="*/ 126437 h 575789"/>
                <a:gd name="connsiteX12" fmla="*/ 510357 w 712258"/>
                <a:gd name="connsiteY12" fmla="*/ 132696 h 575789"/>
                <a:gd name="connsiteX13" fmla="*/ 503836 w 712258"/>
                <a:gd name="connsiteY13" fmla="*/ 125498 h 575789"/>
                <a:gd name="connsiteX14" fmla="*/ 492935 w 712258"/>
                <a:gd name="connsiteY14" fmla="*/ 122890 h 575789"/>
                <a:gd name="connsiteX15" fmla="*/ 479008 w 712258"/>
                <a:gd name="connsiteY15" fmla="*/ 111154 h 575789"/>
                <a:gd name="connsiteX16" fmla="*/ 450685 w 712258"/>
                <a:gd name="connsiteY16" fmla="*/ 82935 h 575789"/>
                <a:gd name="connsiteX17" fmla="*/ 479686 w 712258"/>
                <a:gd name="connsiteY17" fmla="*/ 9076 h 575789"/>
                <a:gd name="connsiteX18" fmla="*/ 460491 w 712258"/>
                <a:gd name="connsiteY18" fmla="*/ 13301 h 575789"/>
                <a:gd name="connsiteX19" fmla="*/ 447242 w 712258"/>
                <a:gd name="connsiteY19" fmla="*/ 8033 h 575789"/>
                <a:gd name="connsiteX20" fmla="*/ 411617 w 712258"/>
                <a:gd name="connsiteY20" fmla="*/ 22220 h 575789"/>
                <a:gd name="connsiteX21" fmla="*/ 372444 w 712258"/>
                <a:gd name="connsiteY21" fmla="*/ 32026 h 575789"/>
                <a:gd name="connsiteX22" fmla="*/ 348242 w 712258"/>
                <a:gd name="connsiteY22" fmla="*/ 63166 h 575789"/>
                <a:gd name="connsiteX23" fmla="*/ 323205 w 712258"/>
                <a:gd name="connsiteY23" fmla="*/ 75268 h 575789"/>
                <a:gd name="connsiteX24" fmla="*/ 295925 w 712258"/>
                <a:gd name="connsiteY24" fmla="*/ 56490 h 575789"/>
                <a:gd name="connsiteX25" fmla="*/ 271044 w 712258"/>
                <a:gd name="connsiteY25" fmla="*/ 76572 h 575789"/>
                <a:gd name="connsiteX26" fmla="*/ 252736 w 712258"/>
                <a:gd name="connsiteY26" fmla="*/ 88516 h 575789"/>
                <a:gd name="connsiteX27" fmla="*/ 239383 w 712258"/>
                <a:gd name="connsiteY27" fmla="*/ 111154 h 575789"/>
                <a:gd name="connsiteX28" fmla="*/ 221022 w 712258"/>
                <a:gd name="connsiteY28" fmla="*/ 106877 h 575789"/>
                <a:gd name="connsiteX29" fmla="*/ 198019 w 712258"/>
                <a:gd name="connsiteY29" fmla="*/ 134261 h 575789"/>
                <a:gd name="connsiteX30" fmla="*/ 176112 w 712258"/>
                <a:gd name="connsiteY30" fmla="*/ 166861 h 575789"/>
                <a:gd name="connsiteX31" fmla="*/ 155613 w 712258"/>
                <a:gd name="connsiteY31" fmla="*/ 181831 h 575789"/>
                <a:gd name="connsiteX32" fmla="*/ 142625 w 712258"/>
                <a:gd name="connsiteY32" fmla="*/ 181831 h 575789"/>
                <a:gd name="connsiteX33" fmla="*/ 108825 w 712258"/>
                <a:gd name="connsiteY33" fmla="*/ 191690 h 575789"/>
                <a:gd name="connsiteX34" fmla="*/ 74086 w 712258"/>
                <a:gd name="connsiteY34" fmla="*/ 212293 h 575789"/>
                <a:gd name="connsiteX35" fmla="*/ 56665 w 712258"/>
                <a:gd name="connsiteY35" fmla="*/ 231958 h 575789"/>
                <a:gd name="connsiteX36" fmla="*/ 46911 w 712258"/>
                <a:gd name="connsiteY36" fmla="*/ 225333 h 575789"/>
                <a:gd name="connsiteX37" fmla="*/ 37157 w 712258"/>
                <a:gd name="connsiteY37" fmla="*/ 227263 h 575789"/>
                <a:gd name="connsiteX38" fmla="*/ 27246 w 712258"/>
                <a:gd name="connsiteY38" fmla="*/ 241660 h 575789"/>
                <a:gd name="connsiteX39" fmla="*/ 20726 w 712258"/>
                <a:gd name="connsiteY39" fmla="*/ 271026 h 575789"/>
                <a:gd name="connsiteX40" fmla="*/ 29489 w 712258"/>
                <a:gd name="connsiteY40" fmla="*/ 301540 h 575789"/>
                <a:gd name="connsiteX41" fmla="*/ 22969 w 712258"/>
                <a:gd name="connsiteY41" fmla="*/ 329863 h 575789"/>
                <a:gd name="connsiteX42" fmla="*/ 22969 w 712258"/>
                <a:gd name="connsiteY42" fmla="*/ 411233 h 575789"/>
                <a:gd name="connsiteX43" fmla="*/ 12954 w 712258"/>
                <a:gd name="connsiteY43" fmla="*/ 441956 h 575789"/>
                <a:gd name="connsiteX44" fmla="*/ 70 w 712258"/>
                <a:gd name="connsiteY44" fmla="*/ 452857 h 575789"/>
                <a:gd name="connsiteX45" fmla="*/ 8572 w 712258"/>
                <a:gd name="connsiteY45" fmla="*/ 477060 h 575789"/>
                <a:gd name="connsiteX46" fmla="*/ 58803 w 712258"/>
                <a:gd name="connsiteY46" fmla="*/ 471583 h 575789"/>
                <a:gd name="connsiteX47" fmla="*/ 94794 w 712258"/>
                <a:gd name="connsiteY47" fmla="*/ 456091 h 575789"/>
                <a:gd name="connsiteX48" fmla="*/ 120926 w 712258"/>
                <a:gd name="connsiteY48" fmla="*/ 470227 h 575789"/>
                <a:gd name="connsiteX49" fmla="*/ 151388 w 712258"/>
                <a:gd name="connsiteY49" fmla="*/ 469340 h 575789"/>
                <a:gd name="connsiteX50" fmla="*/ 166775 w 712258"/>
                <a:gd name="connsiteY50" fmla="*/ 446546 h 575789"/>
                <a:gd name="connsiteX51" fmla="*/ 198228 w 712258"/>
                <a:gd name="connsiteY51" fmla="*/ 434132 h 575789"/>
                <a:gd name="connsiteX52" fmla="*/ 232915 w 712258"/>
                <a:gd name="connsiteY52" fmla="*/ 427768 h 575789"/>
                <a:gd name="connsiteX53" fmla="*/ 297177 w 712258"/>
                <a:gd name="connsiteY53" fmla="*/ 413894 h 575789"/>
                <a:gd name="connsiteX54" fmla="*/ 339844 w 712258"/>
                <a:gd name="connsiteY54" fmla="*/ 462038 h 575789"/>
                <a:gd name="connsiteX55" fmla="*/ 348398 w 712258"/>
                <a:gd name="connsiteY55" fmla="*/ 476799 h 575789"/>
                <a:gd name="connsiteX56" fmla="*/ 350693 w 712258"/>
                <a:gd name="connsiteY56" fmla="*/ 494221 h 575789"/>
                <a:gd name="connsiteX57" fmla="*/ 376617 w 712258"/>
                <a:gd name="connsiteY57" fmla="*/ 500637 h 575789"/>
                <a:gd name="connsiteX58" fmla="*/ 395082 w 712258"/>
                <a:gd name="connsiteY58" fmla="*/ 545077 h 575789"/>
                <a:gd name="connsiteX59" fmla="*/ 409322 w 712258"/>
                <a:gd name="connsiteY59" fmla="*/ 550711 h 575789"/>
                <a:gd name="connsiteX60" fmla="*/ 417928 w 712258"/>
                <a:gd name="connsiteY60" fmla="*/ 561873 h 575789"/>
                <a:gd name="connsiteX61" fmla="*/ 448390 w 712258"/>
                <a:gd name="connsiteY61" fmla="*/ 563855 h 575789"/>
                <a:gd name="connsiteX62" fmla="*/ 462525 w 712258"/>
                <a:gd name="connsiteY62" fmla="*/ 560569 h 575789"/>
                <a:gd name="connsiteX63" fmla="*/ 473427 w 712258"/>
                <a:gd name="connsiteY63" fmla="*/ 572357 h 575789"/>
                <a:gd name="connsiteX64" fmla="*/ 500655 w 712258"/>
                <a:gd name="connsiteY64" fmla="*/ 563751 h 575789"/>
                <a:gd name="connsiteX65" fmla="*/ 530908 w 712258"/>
                <a:gd name="connsiteY65" fmla="*/ 549615 h 575789"/>
                <a:gd name="connsiteX66" fmla="*/ 557249 w 712258"/>
                <a:gd name="connsiteY66" fmla="*/ 543095 h 575789"/>
                <a:gd name="connsiteX67" fmla="*/ 575714 w 712258"/>
                <a:gd name="connsiteY67" fmla="*/ 518267 h 575789"/>
                <a:gd name="connsiteX68" fmla="*/ 596108 w 712258"/>
                <a:gd name="connsiteY68" fmla="*/ 500167 h 575789"/>
                <a:gd name="connsiteX69" fmla="*/ 617025 w 712258"/>
                <a:gd name="connsiteY69" fmla="*/ 472157 h 575789"/>
                <a:gd name="connsiteX70" fmla="*/ 642218 w 712258"/>
                <a:gd name="connsiteY70" fmla="*/ 453901 h 575789"/>
                <a:gd name="connsiteX71" fmla="*/ 682173 w 712258"/>
                <a:gd name="connsiteY71" fmla="*/ 403253 h 575789"/>
                <a:gd name="connsiteX72" fmla="*/ 690258 w 712258"/>
                <a:gd name="connsiteY72" fmla="*/ 377434 h 575789"/>
                <a:gd name="connsiteX73" fmla="*/ 700117 w 712258"/>
                <a:gd name="connsiteY73" fmla="*/ 360221 h 575789"/>
                <a:gd name="connsiteX74" fmla="*/ 711905 w 712258"/>
                <a:gd name="connsiteY74" fmla="*/ 323239 h 575789"/>
                <a:gd name="connsiteX75" fmla="*/ 689789 w 712258"/>
                <a:gd name="connsiteY75" fmla="*/ 257986 h 575789"/>
                <a:gd name="connsiteX76" fmla="*/ 669968 w 712258"/>
                <a:gd name="connsiteY76" fmla="*/ 225542 h 5757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</a:cxnLst>
              <a:rect l="l" t="t" r="r" b="b"/>
              <a:pathLst>
                <a:path w="712258" h="575789">
                  <a:moveTo>
                    <a:pt x="669968" y="225542"/>
                  </a:moveTo>
                  <a:cubicBezTo>
                    <a:pt x="665534" y="215997"/>
                    <a:pt x="664543" y="205825"/>
                    <a:pt x="659640" y="196906"/>
                  </a:cubicBezTo>
                  <a:cubicBezTo>
                    <a:pt x="654893" y="188195"/>
                    <a:pt x="649573" y="176198"/>
                    <a:pt x="643053" y="169678"/>
                  </a:cubicBezTo>
                  <a:cubicBezTo>
                    <a:pt x="635177" y="161698"/>
                    <a:pt x="630482" y="158359"/>
                    <a:pt x="627509" y="145997"/>
                  </a:cubicBezTo>
                  <a:cubicBezTo>
                    <a:pt x="624484" y="133583"/>
                    <a:pt x="626309" y="121221"/>
                    <a:pt x="627561" y="109015"/>
                  </a:cubicBezTo>
                  <a:cubicBezTo>
                    <a:pt x="628917" y="95036"/>
                    <a:pt x="624797" y="86013"/>
                    <a:pt x="619894" y="73285"/>
                  </a:cubicBezTo>
                  <a:cubicBezTo>
                    <a:pt x="616086" y="63479"/>
                    <a:pt x="612226" y="53569"/>
                    <a:pt x="608001" y="43398"/>
                  </a:cubicBezTo>
                  <a:cubicBezTo>
                    <a:pt x="602316" y="29888"/>
                    <a:pt x="600229" y="10015"/>
                    <a:pt x="589745" y="0"/>
                  </a:cubicBezTo>
                  <a:cubicBezTo>
                    <a:pt x="584894" y="7146"/>
                    <a:pt x="578896" y="14709"/>
                    <a:pt x="573367" y="22012"/>
                  </a:cubicBezTo>
                  <a:cubicBezTo>
                    <a:pt x="566325" y="31244"/>
                    <a:pt x="568046" y="40372"/>
                    <a:pt x="564447" y="50439"/>
                  </a:cubicBezTo>
                  <a:cubicBezTo>
                    <a:pt x="560013" y="63166"/>
                    <a:pt x="552867" y="72608"/>
                    <a:pt x="552763" y="86378"/>
                  </a:cubicBezTo>
                  <a:cubicBezTo>
                    <a:pt x="552502" y="105729"/>
                    <a:pt x="549321" y="111780"/>
                    <a:pt x="535602" y="126437"/>
                  </a:cubicBezTo>
                  <a:cubicBezTo>
                    <a:pt x="527778" y="134731"/>
                    <a:pt x="521623" y="138851"/>
                    <a:pt x="510357" y="132696"/>
                  </a:cubicBezTo>
                  <a:cubicBezTo>
                    <a:pt x="507279" y="131027"/>
                    <a:pt x="506653" y="127063"/>
                    <a:pt x="503836" y="125498"/>
                  </a:cubicBezTo>
                  <a:cubicBezTo>
                    <a:pt x="500916" y="123881"/>
                    <a:pt x="496117" y="124142"/>
                    <a:pt x="492935" y="122890"/>
                  </a:cubicBezTo>
                  <a:cubicBezTo>
                    <a:pt x="485424" y="120073"/>
                    <a:pt x="483703" y="116840"/>
                    <a:pt x="479008" y="111154"/>
                  </a:cubicBezTo>
                  <a:cubicBezTo>
                    <a:pt x="471810" y="102391"/>
                    <a:pt x="455588" y="92115"/>
                    <a:pt x="450685" y="82935"/>
                  </a:cubicBezTo>
                  <a:cubicBezTo>
                    <a:pt x="435923" y="55603"/>
                    <a:pt x="485267" y="36930"/>
                    <a:pt x="479686" y="9076"/>
                  </a:cubicBezTo>
                  <a:cubicBezTo>
                    <a:pt x="473114" y="9389"/>
                    <a:pt x="467533" y="13718"/>
                    <a:pt x="460491" y="13301"/>
                  </a:cubicBezTo>
                  <a:cubicBezTo>
                    <a:pt x="455014" y="12831"/>
                    <a:pt x="451780" y="8450"/>
                    <a:pt x="447242" y="8033"/>
                  </a:cubicBezTo>
                  <a:cubicBezTo>
                    <a:pt x="436758" y="7094"/>
                    <a:pt x="421579" y="18204"/>
                    <a:pt x="411617" y="22220"/>
                  </a:cubicBezTo>
                  <a:cubicBezTo>
                    <a:pt x="398785" y="27332"/>
                    <a:pt x="384650" y="26497"/>
                    <a:pt x="372444" y="32026"/>
                  </a:cubicBezTo>
                  <a:cubicBezTo>
                    <a:pt x="359248" y="37973"/>
                    <a:pt x="351632" y="48666"/>
                    <a:pt x="348242" y="63166"/>
                  </a:cubicBezTo>
                  <a:cubicBezTo>
                    <a:pt x="345164" y="76415"/>
                    <a:pt x="336871" y="81892"/>
                    <a:pt x="323205" y="75268"/>
                  </a:cubicBezTo>
                  <a:cubicBezTo>
                    <a:pt x="313138" y="70469"/>
                    <a:pt x="308808" y="52421"/>
                    <a:pt x="295925" y="56490"/>
                  </a:cubicBezTo>
                  <a:cubicBezTo>
                    <a:pt x="288153" y="58889"/>
                    <a:pt x="277773" y="71251"/>
                    <a:pt x="271044" y="76572"/>
                  </a:cubicBezTo>
                  <a:cubicBezTo>
                    <a:pt x="265098" y="81214"/>
                    <a:pt x="258161" y="83509"/>
                    <a:pt x="252736" y="88516"/>
                  </a:cubicBezTo>
                  <a:cubicBezTo>
                    <a:pt x="246216" y="94619"/>
                    <a:pt x="243816" y="103747"/>
                    <a:pt x="239383" y="111154"/>
                  </a:cubicBezTo>
                  <a:cubicBezTo>
                    <a:pt x="226917" y="131914"/>
                    <a:pt x="229889" y="119448"/>
                    <a:pt x="221022" y="106877"/>
                  </a:cubicBezTo>
                  <a:cubicBezTo>
                    <a:pt x="205009" y="110893"/>
                    <a:pt x="204905" y="121899"/>
                    <a:pt x="198019" y="134261"/>
                  </a:cubicBezTo>
                  <a:cubicBezTo>
                    <a:pt x="191291" y="146206"/>
                    <a:pt x="187327" y="157942"/>
                    <a:pt x="176112" y="166861"/>
                  </a:cubicBezTo>
                  <a:cubicBezTo>
                    <a:pt x="169696" y="171973"/>
                    <a:pt x="162968" y="179745"/>
                    <a:pt x="155613" y="181831"/>
                  </a:cubicBezTo>
                  <a:cubicBezTo>
                    <a:pt x="151962" y="182927"/>
                    <a:pt x="146433" y="181779"/>
                    <a:pt x="142625" y="181831"/>
                  </a:cubicBezTo>
                  <a:cubicBezTo>
                    <a:pt x="129585" y="181988"/>
                    <a:pt x="118892" y="183866"/>
                    <a:pt x="108825" y="191690"/>
                  </a:cubicBezTo>
                  <a:cubicBezTo>
                    <a:pt x="98132" y="199983"/>
                    <a:pt x="84466" y="203530"/>
                    <a:pt x="74086" y="212293"/>
                  </a:cubicBezTo>
                  <a:cubicBezTo>
                    <a:pt x="68766" y="216727"/>
                    <a:pt x="63185" y="229715"/>
                    <a:pt x="56665" y="231958"/>
                  </a:cubicBezTo>
                  <a:cubicBezTo>
                    <a:pt x="47223" y="235192"/>
                    <a:pt x="51448" y="228411"/>
                    <a:pt x="46911" y="225333"/>
                  </a:cubicBezTo>
                  <a:cubicBezTo>
                    <a:pt x="39608" y="220378"/>
                    <a:pt x="43937" y="220691"/>
                    <a:pt x="37157" y="227263"/>
                  </a:cubicBezTo>
                  <a:cubicBezTo>
                    <a:pt x="32723" y="231540"/>
                    <a:pt x="29228" y="236026"/>
                    <a:pt x="27246" y="241660"/>
                  </a:cubicBezTo>
                  <a:cubicBezTo>
                    <a:pt x="24169" y="250527"/>
                    <a:pt x="20465" y="263358"/>
                    <a:pt x="20726" y="271026"/>
                  </a:cubicBezTo>
                  <a:cubicBezTo>
                    <a:pt x="20987" y="281145"/>
                    <a:pt x="30584" y="292725"/>
                    <a:pt x="29489" y="301540"/>
                  </a:cubicBezTo>
                  <a:lnTo>
                    <a:pt x="22969" y="329863"/>
                  </a:lnTo>
                  <a:cubicBezTo>
                    <a:pt x="32149" y="353074"/>
                    <a:pt x="25577" y="387553"/>
                    <a:pt x="22969" y="411233"/>
                  </a:cubicBezTo>
                  <a:cubicBezTo>
                    <a:pt x="21874" y="421092"/>
                    <a:pt x="20204" y="434497"/>
                    <a:pt x="12954" y="441956"/>
                  </a:cubicBezTo>
                  <a:cubicBezTo>
                    <a:pt x="8520" y="446494"/>
                    <a:pt x="1531" y="444147"/>
                    <a:pt x="70" y="452857"/>
                  </a:cubicBezTo>
                  <a:cubicBezTo>
                    <a:pt x="-764" y="457917"/>
                    <a:pt x="6069" y="472574"/>
                    <a:pt x="8572" y="477060"/>
                  </a:cubicBezTo>
                  <a:cubicBezTo>
                    <a:pt x="24429" y="504914"/>
                    <a:pt x="41955" y="482172"/>
                    <a:pt x="58803" y="471583"/>
                  </a:cubicBezTo>
                  <a:cubicBezTo>
                    <a:pt x="67462" y="466159"/>
                    <a:pt x="84675" y="457395"/>
                    <a:pt x="94794" y="456091"/>
                  </a:cubicBezTo>
                  <a:cubicBezTo>
                    <a:pt x="106269" y="454631"/>
                    <a:pt x="112946" y="463394"/>
                    <a:pt x="120926" y="470227"/>
                  </a:cubicBezTo>
                  <a:cubicBezTo>
                    <a:pt x="131567" y="479355"/>
                    <a:pt x="139652" y="476799"/>
                    <a:pt x="151388" y="469340"/>
                  </a:cubicBezTo>
                  <a:cubicBezTo>
                    <a:pt x="161403" y="463029"/>
                    <a:pt x="159994" y="455466"/>
                    <a:pt x="166775" y="446546"/>
                  </a:cubicBezTo>
                  <a:cubicBezTo>
                    <a:pt x="173765" y="437314"/>
                    <a:pt x="187744" y="436792"/>
                    <a:pt x="198228" y="434132"/>
                  </a:cubicBezTo>
                  <a:cubicBezTo>
                    <a:pt x="209495" y="431159"/>
                    <a:pt x="220292" y="428864"/>
                    <a:pt x="232915" y="427768"/>
                  </a:cubicBezTo>
                  <a:cubicBezTo>
                    <a:pt x="254144" y="425838"/>
                    <a:pt x="277356" y="409564"/>
                    <a:pt x="297177" y="413894"/>
                  </a:cubicBezTo>
                  <a:cubicBezTo>
                    <a:pt x="324874" y="419892"/>
                    <a:pt x="324561" y="444460"/>
                    <a:pt x="339844" y="462038"/>
                  </a:cubicBezTo>
                  <a:cubicBezTo>
                    <a:pt x="344851" y="467776"/>
                    <a:pt x="346729" y="468714"/>
                    <a:pt x="348398" y="476799"/>
                  </a:cubicBezTo>
                  <a:cubicBezTo>
                    <a:pt x="349441" y="481755"/>
                    <a:pt x="348190" y="489787"/>
                    <a:pt x="350693" y="494221"/>
                  </a:cubicBezTo>
                  <a:cubicBezTo>
                    <a:pt x="356222" y="503923"/>
                    <a:pt x="367020" y="499437"/>
                    <a:pt x="376617" y="500637"/>
                  </a:cubicBezTo>
                  <a:cubicBezTo>
                    <a:pt x="406192" y="504497"/>
                    <a:pt x="379903" y="532089"/>
                    <a:pt x="395082" y="545077"/>
                  </a:cubicBezTo>
                  <a:cubicBezTo>
                    <a:pt x="398890" y="548363"/>
                    <a:pt x="405044" y="547268"/>
                    <a:pt x="409322" y="550711"/>
                  </a:cubicBezTo>
                  <a:cubicBezTo>
                    <a:pt x="412921" y="553632"/>
                    <a:pt x="414016" y="559057"/>
                    <a:pt x="417928" y="561873"/>
                  </a:cubicBezTo>
                  <a:cubicBezTo>
                    <a:pt x="426795" y="568393"/>
                    <a:pt x="438636" y="566307"/>
                    <a:pt x="448390" y="563855"/>
                  </a:cubicBezTo>
                  <a:cubicBezTo>
                    <a:pt x="453345" y="562603"/>
                    <a:pt x="456683" y="559004"/>
                    <a:pt x="462525" y="560569"/>
                  </a:cubicBezTo>
                  <a:cubicBezTo>
                    <a:pt x="470037" y="562499"/>
                    <a:pt x="468367" y="568080"/>
                    <a:pt x="473427" y="572357"/>
                  </a:cubicBezTo>
                  <a:cubicBezTo>
                    <a:pt x="484016" y="581433"/>
                    <a:pt x="492153" y="570375"/>
                    <a:pt x="500655" y="563751"/>
                  </a:cubicBezTo>
                  <a:cubicBezTo>
                    <a:pt x="509313" y="556970"/>
                    <a:pt x="519902" y="551806"/>
                    <a:pt x="530908" y="549615"/>
                  </a:cubicBezTo>
                  <a:cubicBezTo>
                    <a:pt x="540036" y="547790"/>
                    <a:pt x="550207" y="549563"/>
                    <a:pt x="557249" y="543095"/>
                  </a:cubicBezTo>
                  <a:cubicBezTo>
                    <a:pt x="565073" y="535897"/>
                    <a:pt x="566638" y="524630"/>
                    <a:pt x="575714" y="518267"/>
                  </a:cubicBezTo>
                  <a:cubicBezTo>
                    <a:pt x="584164" y="512216"/>
                    <a:pt x="589693" y="509504"/>
                    <a:pt x="596108" y="500167"/>
                  </a:cubicBezTo>
                  <a:cubicBezTo>
                    <a:pt x="602576" y="490883"/>
                    <a:pt x="610087" y="481285"/>
                    <a:pt x="617025" y="472157"/>
                  </a:cubicBezTo>
                  <a:cubicBezTo>
                    <a:pt x="626205" y="460003"/>
                    <a:pt x="629074" y="459534"/>
                    <a:pt x="642218" y="453901"/>
                  </a:cubicBezTo>
                  <a:cubicBezTo>
                    <a:pt x="662352" y="445086"/>
                    <a:pt x="671063" y="420518"/>
                    <a:pt x="682173" y="403253"/>
                  </a:cubicBezTo>
                  <a:cubicBezTo>
                    <a:pt x="687598" y="394751"/>
                    <a:pt x="686607" y="386509"/>
                    <a:pt x="690258" y="377434"/>
                  </a:cubicBezTo>
                  <a:cubicBezTo>
                    <a:pt x="692710" y="371331"/>
                    <a:pt x="698030" y="366480"/>
                    <a:pt x="700117" y="360221"/>
                  </a:cubicBezTo>
                  <a:cubicBezTo>
                    <a:pt x="703872" y="349267"/>
                    <a:pt x="709975" y="334818"/>
                    <a:pt x="711905" y="323239"/>
                  </a:cubicBezTo>
                  <a:cubicBezTo>
                    <a:pt x="714982" y="304357"/>
                    <a:pt x="697196" y="275512"/>
                    <a:pt x="689789" y="257986"/>
                  </a:cubicBezTo>
                  <a:cubicBezTo>
                    <a:pt x="684625" y="246302"/>
                    <a:pt x="675445" y="237017"/>
                    <a:pt x="669968" y="225542"/>
                  </a:cubicBezTo>
                  <a:close/>
                </a:path>
              </a:pathLst>
            </a:custGeom>
            <a:solidFill>
              <a:srgbClr val="CCCCCB"/>
            </a:solidFill>
            <a:ln w="521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1" name="Freeform 130">
              <a:extLst>
                <a:ext uri="{FF2B5EF4-FFF2-40B4-BE49-F238E27FC236}">
                  <a16:creationId xmlns:a16="http://schemas.microsoft.com/office/drawing/2014/main" id="{AD71FB80-8D72-64B4-F7E6-784FEC56816C}"/>
                </a:ext>
              </a:extLst>
            </p:cNvPr>
            <p:cNvSpPr/>
            <p:nvPr/>
          </p:nvSpPr>
          <p:spPr>
            <a:xfrm>
              <a:off x="9059961" y="3590999"/>
              <a:ext cx="75228" cy="57545"/>
            </a:xfrm>
            <a:custGeom>
              <a:avLst/>
              <a:gdLst>
                <a:gd name="connsiteX0" fmla="*/ 43289 w 75228"/>
                <a:gd name="connsiteY0" fmla="*/ 8582 h 57545"/>
                <a:gd name="connsiteX1" fmla="*/ 12828 w 75228"/>
                <a:gd name="connsiteY1" fmla="*/ 6391 h 57545"/>
                <a:gd name="connsiteX2" fmla="*/ 3022 w 75228"/>
                <a:gd name="connsiteY2" fmla="*/ 27047 h 57545"/>
                <a:gd name="connsiteX3" fmla="*/ 1666 w 75228"/>
                <a:gd name="connsiteY3" fmla="*/ 54587 h 57545"/>
                <a:gd name="connsiteX4" fmla="*/ 26755 w 75228"/>
                <a:gd name="connsiteY4" fmla="*/ 49945 h 57545"/>
                <a:gd name="connsiteX5" fmla="*/ 49653 w 75228"/>
                <a:gd name="connsiteY5" fmla="*/ 44208 h 57545"/>
                <a:gd name="connsiteX6" fmla="*/ 74847 w 75228"/>
                <a:gd name="connsiteY6" fmla="*/ 8634 h 57545"/>
                <a:gd name="connsiteX7" fmla="*/ 43289 w 75228"/>
                <a:gd name="connsiteY7" fmla="*/ 8582 h 57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5228" h="57545">
                  <a:moveTo>
                    <a:pt x="43289" y="8582"/>
                  </a:moveTo>
                  <a:lnTo>
                    <a:pt x="12828" y="6391"/>
                  </a:lnTo>
                  <a:cubicBezTo>
                    <a:pt x="1196" y="4044"/>
                    <a:pt x="3439" y="19901"/>
                    <a:pt x="3022" y="27047"/>
                  </a:cubicBezTo>
                  <a:cubicBezTo>
                    <a:pt x="2657" y="33202"/>
                    <a:pt x="-2612" y="49267"/>
                    <a:pt x="1666" y="54587"/>
                  </a:cubicBezTo>
                  <a:cubicBezTo>
                    <a:pt x="8238" y="62672"/>
                    <a:pt x="19244" y="51823"/>
                    <a:pt x="26755" y="49945"/>
                  </a:cubicBezTo>
                  <a:cubicBezTo>
                    <a:pt x="34840" y="47911"/>
                    <a:pt x="41985" y="48433"/>
                    <a:pt x="49653" y="44208"/>
                  </a:cubicBezTo>
                  <a:cubicBezTo>
                    <a:pt x="57477" y="39878"/>
                    <a:pt x="73125" y="18075"/>
                    <a:pt x="74847" y="8634"/>
                  </a:cubicBezTo>
                  <a:cubicBezTo>
                    <a:pt x="78707" y="-12908"/>
                    <a:pt x="52209" y="13224"/>
                    <a:pt x="43289" y="8582"/>
                  </a:cubicBezTo>
                  <a:close/>
                </a:path>
              </a:pathLst>
            </a:custGeom>
            <a:solidFill>
              <a:srgbClr val="CCCCCB"/>
            </a:solidFill>
            <a:ln w="521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2" name="Freeform 131">
              <a:extLst>
                <a:ext uri="{FF2B5EF4-FFF2-40B4-BE49-F238E27FC236}">
                  <a16:creationId xmlns:a16="http://schemas.microsoft.com/office/drawing/2014/main" id="{755EF9E0-A95A-5768-F96F-45E8DFC2A9F0}"/>
                </a:ext>
              </a:extLst>
            </p:cNvPr>
            <p:cNvSpPr/>
            <p:nvPr/>
          </p:nvSpPr>
          <p:spPr>
            <a:xfrm>
              <a:off x="9359605" y="3466319"/>
              <a:ext cx="311764" cy="246409"/>
            </a:xfrm>
            <a:custGeom>
              <a:avLst/>
              <a:gdLst>
                <a:gd name="connsiteX0" fmla="*/ 303120 w 311764"/>
                <a:gd name="connsiteY0" fmla="*/ 68009 h 246409"/>
                <a:gd name="connsiteX1" fmla="*/ 287681 w 311764"/>
                <a:gd name="connsiteY1" fmla="*/ 53874 h 246409"/>
                <a:gd name="connsiteX2" fmla="*/ 260453 w 311764"/>
                <a:gd name="connsiteY2" fmla="*/ 409 h 246409"/>
                <a:gd name="connsiteX3" fmla="*/ 260453 w 311764"/>
                <a:gd name="connsiteY3" fmla="*/ 26646 h 246409"/>
                <a:gd name="connsiteX4" fmla="*/ 259305 w 311764"/>
                <a:gd name="connsiteY4" fmla="*/ 41564 h 246409"/>
                <a:gd name="connsiteX5" fmla="*/ 264625 w 311764"/>
                <a:gd name="connsiteY5" fmla="*/ 60342 h 246409"/>
                <a:gd name="connsiteX6" fmla="*/ 211474 w 311764"/>
                <a:gd name="connsiteY6" fmla="*/ 103061 h 246409"/>
                <a:gd name="connsiteX7" fmla="*/ 228739 w 311764"/>
                <a:gd name="connsiteY7" fmla="*/ 125438 h 246409"/>
                <a:gd name="connsiteX8" fmla="*/ 208240 w 311764"/>
                <a:gd name="connsiteY8" fmla="*/ 133262 h 246409"/>
                <a:gd name="connsiteX9" fmla="*/ 193009 w 311764"/>
                <a:gd name="connsiteY9" fmla="*/ 137591 h 246409"/>
                <a:gd name="connsiteX10" fmla="*/ 178874 w 311764"/>
                <a:gd name="connsiteY10" fmla="*/ 122621 h 246409"/>
                <a:gd name="connsiteX11" fmla="*/ 166094 w 311764"/>
                <a:gd name="connsiteY11" fmla="*/ 127941 h 246409"/>
                <a:gd name="connsiteX12" fmla="*/ 125879 w 311764"/>
                <a:gd name="connsiteY12" fmla="*/ 155013 h 246409"/>
                <a:gd name="connsiteX13" fmla="*/ 85298 w 311764"/>
                <a:gd name="connsiteY13" fmla="*/ 175668 h 246409"/>
                <a:gd name="connsiteX14" fmla="*/ 53480 w 311764"/>
                <a:gd name="connsiteY14" fmla="*/ 194394 h 246409"/>
                <a:gd name="connsiteX15" fmla="*/ 18950 w 311764"/>
                <a:gd name="connsiteY15" fmla="*/ 213954 h 246409"/>
                <a:gd name="connsiteX16" fmla="*/ 172 w 311764"/>
                <a:gd name="connsiteY16" fmla="*/ 228976 h 246409"/>
                <a:gd name="connsiteX17" fmla="*/ 26565 w 311764"/>
                <a:gd name="connsiteY17" fmla="*/ 246398 h 246409"/>
                <a:gd name="connsiteX18" fmla="*/ 60052 w 311764"/>
                <a:gd name="connsiteY18" fmla="*/ 229133 h 246409"/>
                <a:gd name="connsiteX19" fmla="*/ 77474 w 311764"/>
                <a:gd name="connsiteY19" fmla="*/ 226786 h 246409"/>
                <a:gd name="connsiteX20" fmla="*/ 98703 w 311764"/>
                <a:gd name="connsiteY20" fmla="*/ 213537 h 246409"/>
                <a:gd name="connsiteX21" fmla="*/ 142779 w 311764"/>
                <a:gd name="connsiteY21" fmla="*/ 182136 h 246409"/>
                <a:gd name="connsiteX22" fmla="*/ 198851 w 311764"/>
                <a:gd name="connsiteY22" fmla="*/ 149536 h 246409"/>
                <a:gd name="connsiteX23" fmla="*/ 201772 w 311764"/>
                <a:gd name="connsiteY23" fmla="*/ 160490 h 246409"/>
                <a:gd name="connsiteX24" fmla="*/ 220655 w 311764"/>
                <a:gd name="connsiteY24" fmla="*/ 146250 h 246409"/>
                <a:gd name="connsiteX25" fmla="*/ 247621 w 311764"/>
                <a:gd name="connsiteY25" fmla="*/ 126898 h 246409"/>
                <a:gd name="connsiteX26" fmla="*/ 268381 w 311764"/>
                <a:gd name="connsiteY26" fmla="*/ 104887 h 246409"/>
                <a:gd name="connsiteX27" fmla="*/ 298373 w 311764"/>
                <a:gd name="connsiteY27" fmla="*/ 86161 h 246409"/>
                <a:gd name="connsiteX28" fmla="*/ 303120 w 311764"/>
                <a:gd name="connsiteY28" fmla="*/ 68009 h 2464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311764" h="246409">
                  <a:moveTo>
                    <a:pt x="303120" y="68009"/>
                  </a:moveTo>
                  <a:cubicBezTo>
                    <a:pt x="292323" y="64462"/>
                    <a:pt x="290028" y="65871"/>
                    <a:pt x="287681" y="53874"/>
                  </a:cubicBezTo>
                  <a:cubicBezTo>
                    <a:pt x="285699" y="44172"/>
                    <a:pt x="278187" y="-4963"/>
                    <a:pt x="260453" y="409"/>
                  </a:cubicBezTo>
                  <a:cubicBezTo>
                    <a:pt x="252003" y="2965"/>
                    <a:pt x="260035" y="20595"/>
                    <a:pt x="260453" y="26646"/>
                  </a:cubicBezTo>
                  <a:cubicBezTo>
                    <a:pt x="260818" y="31810"/>
                    <a:pt x="258731" y="36296"/>
                    <a:pt x="259305" y="41564"/>
                  </a:cubicBezTo>
                  <a:cubicBezTo>
                    <a:pt x="259983" y="47197"/>
                    <a:pt x="266191" y="54760"/>
                    <a:pt x="264625" y="60342"/>
                  </a:cubicBezTo>
                  <a:cubicBezTo>
                    <a:pt x="258679" y="80736"/>
                    <a:pt x="204693" y="78911"/>
                    <a:pt x="211474" y="103061"/>
                  </a:cubicBezTo>
                  <a:cubicBezTo>
                    <a:pt x="214395" y="113389"/>
                    <a:pt x="232391" y="112345"/>
                    <a:pt x="228739" y="125438"/>
                  </a:cubicBezTo>
                  <a:cubicBezTo>
                    <a:pt x="223471" y="127628"/>
                    <a:pt x="211787" y="142494"/>
                    <a:pt x="208240" y="133262"/>
                  </a:cubicBezTo>
                  <a:lnTo>
                    <a:pt x="193009" y="137591"/>
                  </a:lnTo>
                  <a:cubicBezTo>
                    <a:pt x="186750" y="134201"/>
                    <a:pt x="184872" y="125959"/>
                    <a:pt x="178874" y="122621"/>
                  </a:cubicBezTo>
                  <a:cubicBezTo>
                    <a:pt x="169798" y="117509"/>
                    <a:pt x="172771" y="120795"/>
                    <a:pt x="166094" y="127941"/>
                  </a:cubicBezTo>
                  <a:cubicBezTo>
                    <a:pt x="155141" y="139573"/>
                    <a:pt x="138084" y="144424"/>
                    <a:pt x="125879" y="155013"/>
                  </a:cubicBezTo>
                  <a:cubicBezTo>
                    <a:pt x="112839" y="166280"/>
                    <a:pt x="101885" y="171704"/>
                    <a:pt x="85298" y="175668"/>
                  </a:cubicBezTo>
                  <a:cubicBezTo>
                    <a:pt x="70171" y="179320"/>
                    <a:pt x="65946" y="186570"/>
                    <a:pt x="53480" y="194394"/>
                  </a:cubicBezTo>
                  <a:cubicBezTo>
                    <a:pt x="42213" y="201540"/>
                    <a:pt x="29903" y="206391"/>
                    <a:pt x="18950" y="213954"/>
                  </a:cubicBezTo>
                  <a:cubicBezTo>
                    <a:pt x="13681" y="217658"/>
                    <a:pt x="1528" y="222039"/>
                    <a:pt x="172" y="228976"/>
                  </a:cubicBezTo>
                  <a:cubicBezTo>
                    <a:pt x="-2019" y="240348"/>
                    <a:pt x="17280" y="246711"/>
                    <a:pt x="26565" y="246398"/>
                  </a:cubicBezTo>
                  <a:cubicBezTo>
                    <a:pt x="39605" y="245928"/>
                    <a:pt x="48420" y="233984"/>
                    <a:pt x="60052" y="229133"/>
                  </a:cubicBezTo>
                  <a:cubicBezTo>
                    <a:pt x="65842" y="226682"/>
                    <a:pt x="71579" y="228037"/>
                    <a:pt x="77474" y="226786"/>
                  </a:cubicBezTo>
                  <a:cubicBezTo>
                    <a:pt x="86393" y="224804"/>
                    <a:pt x="91818" y="219796"/>
                    <a:pt x="98703" y="213537"/>
                  </a:cubicBezTo>
                  <a:cubicBezTo>
                    <a:pt x="112369" y="201123"/>
                    <a:pt x="127183" y="192568"/>
                    <a:pt x="142779" y="182136"/>
                  </a:cubicBezTo>
                  <a:cubicBezTo>
                    <a:pt x="152585" y="175668"/>
                    <a:pt x="185968" y="137539"/>
                    <a:pt x="198851" y="149536"/>
                  </a:cubicBezTo>
                  <a:cubicBezTo>
                    <a:pt x="201928" y="152405"/>
                    <a:pt x="196869" y="158612"/>
                    <a:pt x="201772" y="160490"/>
                  </a:cubicBezTo>
                  <a:cubicBezTo>
                    <a:pt x="205319" y="161898"/>
                    <a:pt x="217785" y="148910"/>
                    <a:pt x="220655" y="146250"/>
                  </a:cubicBezTo>
                  <a:cubicBezTo>
                    <a:pt x="230512" y="137174"/>
                    <a:pt x="235572" y="132740"/>
                    <a:pt x="247621" y="126898"/>
                  </a:cubicBezTo>
                  <a:cubicBezTo>
                    <a:pt x="259879" y="120952"/>
                    <a:pt x="263009" y="115945"/>
                    <a:pt x="268381" y="104887"/>
                  </a:cubicBezTo>
                  <a:cubicBezTo>
                    <a:pt x="275319" y="90647"/>
                    <a:pt x="285281" y="92785"/>
                    <a:pt x="298373" y="86161"/>
                  </a:cubicBezTo>
                  <a:cubicBezTo>
                    <a:pt x="310057" y="80319"/>
                    <a:pt x="319185" y="73277"/>
                    <a:pt x="303120" y="68009"/>
                  </a:cubicBezTo>
                  <a:close/>
                </a:path>
              </a:pathLst>
            </a:custGeom>
            <a:solidFill>
              <a:srgbClr val="CCCCCB"/>
            </a:solidFill>
            <a:ln w="521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1" name="object 21"/>
          <p:cNvSpPr/>
          <p:nvPr/>
        </p:nvSpPr>
        <p:spPr>
          <a:xfrm>
            <a:off x="6697200" y="4191000"/>
            <a:ext cx="2904490" cy="0"/>
          </a:xfrm>
          <a:custGeom>
            <a:avLst/>
            <a:gdLst/>
            <a:ahLst/>
            <a:cxnLst/>
            <a:rect l="l" t="t" r="r" b="b"/>
            <a:pathLst>
              <a:path w="2904490">
                <a:moveTo>
                  <a:pt x="0" y="0"/>
                </a:moveTo>
                <a:lnTo>
                  <a:pt x="2903994" y="0"/>
                </a:lnTo>
              </a:path>
            </a:pathLst>
          </a:custGeom>
          <a:ln w="11430">
            <a:solidFill>
              <a:srgbClr val="F26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6697200" y="4521269"/>
            <a:ext cx="2904490" cy="0"/>
          </a:xfrm>
          <a:custGeom>
            <a:avLst/>
            <a:gdLst/>
            <a:ahLst/>
            <a:cxnLst/>
            <a:rect l="l" t="t" r="r" b="b"/>
            <a:pathLst>
              <a:path w="2904490">
                <a:moveTo>
                  <a:pt x="0" y="0"/>
                </a:moveTo>
                <a:lnTo>
                  <a:pt x="2903994" y="0"/>
                </a:lnTo>
              </a:path>
            </a:pathLst>
          </a:custGeom>
          <a:ln w="11430">
            <a:solidFill>
              <a:srgbClr val="F26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6697200" y="4819145"/>
            <a:ext cx="2904490" cy="0"/>
          </a:xfrm>
          <a:custGeom>
            <a:avLst/>
            <a:gdLst/>
            <a:ahLst/>
            <a:cxnLst/>
            <a:rect l="l" t="t" r="r" b="b"/>
            <a:pathLst>
              <a:path w="2904490">
                <a:moveTo>
                  <a:pt x="0" y="0"/>
                </a:moveTo>
                <a:lnTo>
                  <a:pt x="2903994" y="0"/>
                </a:lnTo>
              </a:path>
            </a:pathLst>
          </a:custGeom>
          <a:ln w="11430">
            <a:solidFill>
              <a:srgbClr val="F26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3577200" y="1687219"/>
            <a:ext cx="2982595" cy="2549525"/>
          </a:xfrm>
          <a:custGeom>
            <a:avLst/>
            <a:gdLst/>
            <a:ahLst/>
            <a:cxnLst/>
            <a:rect l="l" t="t" r="r" b="b"/>
            <a:pathLst>
              <a:path w="2982595" h="2549525">
                <a:moveTo>
                  <a:pt x="0" y="2549029"/>
                </a:moveTo>
                <a:lnTo>
                  <a:pt x="2772003" y="2549029"/>
                </a:lnTo>
                <a:lnTo>
                  <a:pt x="2772003" y="0"/>
                </a:lnTo>
                <a:lnTo>
                  <a:pt x="2982302" y="0"/>
                </a:lnTo>
              </a:path>
            </a:pathLst>
          </a:custGeom>
          <a:ln w="11430">
            <a:solidFill>
              <a:srgbClr val="F26322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3" name="object 63"/>
          <p:cNvSpPr/>
          <p:nvPr/>
        </p:nvSpPr>
        <p:spPr>
          <a:xfrm>
            <a:off x="6553346" y="1638268"/>
            <a:ext cx="52705" cy="98425"/>
          </a:xfrm>
          <a:custGeom>
            <a:avLst/>
            <a:gdLst/>
            <a:ahLst/>
            <a:cxnLst/>
            <a:rect l="l" t="t" r="r" b="b"/>
            <a:pathLst>
              <a:path w="52704" h="98425">
                <a:moveTo>
                  <a:pt x="0" y="0"/>
                </a:moveTo>
                <a:lnTo>
                  <a:pt x="0" y="97904"/>
                </a:lnTo>
                <a:lnTo>
                  <a:pt x="52654" y="48945"/>
                </a:lnTo>
                <a:lnTo>
                  <a:pt x="0" y="0"/>
                </a:lnTo>
                <a:close/>
              </a:path>
            </a:pathLst>
          </a:custGeom>
          <a:solidFill>
            <a:srgbClr val="F26322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34" name="object 69">
            <a:extLst>
              <a:ext uri="{FF2B5EF4-FFF2-40B4-BE49-F238E27FC236}">
                <a16:creationId xmlns:a16="http://schemas.microsoft.com/office/drawing/2014/main" id="{89233B01-9362-1A57-0CC4-41F4EFC16C15}"/>
              </a:ext>
            </a:extLst>
          </p:cNvPr>
          <p:cNvSpPr txBox="1"/>
          <p:nvPr/>
        </p:nvSpPr>
        <p:spPr>
          <a:xfrm>
            <a:off x="6684499" y="6882466"/>
            <a:ext cx="484917" cy="2436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750" b="1" dirty="0">
                <a:solidFill>
                  <a:srgbClr val="4F5156"/>
                </a:solidFill>
                <a:latin typeface="Lato"/>
                <a:cs typeface="Lato"/>
              </a:rPr>
              <a:t>Oct 3, 10, 17</a:t>
            </a:r>
            <a:endParaRPr sz="750" dirty="0">
              <a:latin typeface="Lato"/>
              <a:cs typeface="Lato"/>
            </a:endParaRPr>
          </a:p>
        </p:txBody>
      </p:sp>
      <p:sp>
        <p:nvSpPr>
          <p:cNvPr id="135" name="object 74">
            <a:extLst>
              <a:ext uri="{FF2B5EF4-FFF2-40B4-BE49-F238E27FC236}">
                <a16:creationId xmlns:a16="http://schemas.microsoft.com/office/drawing/2014/main" id="{C5EB7ADC-7B0E-64D1-4FBC-B8660B4595E7}"/>
              </a:ext>
            </a:extLst>
          </p:cNvPr>
          <p:cNvSpPr txBox="1"/>
          <p:nvPr/>
        </p:nvSpPr>
        <p:spPr>
          <a:xfrm>
            <a:off x="7258267" y="6895858"/>
            <a:ext cx="2501952" cy="2436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lang="en-PH" sz="750" b="1" i="0" dirty="0">
                <a:solidFill>
                  <a:srgbClr val="5D5D5D"/>
                </a:solidFill>
                <a:effectLst/>
                <a:latin typeface="Lato" panose="020F0502020204030203" pitchFamily="34" charset="77"/>
              </a:rPr>
              <a:t>GBTA Academy: Fundamentals of Strategic Meetings Management</a:t>
            </a:r>
            <a:endParaRPr sz="750" b="1" dirty="0">
              <a:solidFill>
                <a:srgbClr val="5D5D5D"/>
              </a:solidFill>
              <a:latin typeface="Lato" panose="020F0502020204030203" pitchFamily="34" charset="77"/>
              <a:cs typeface="Lato"/>
            </a:endParaRPr>
          </a:p>
        </p:txBody>
      </p:sp>
      <p:sp>
        <p:nvSpPr>
          <p:cNvPr id="18" name="object 54">
            <a:extLst>
              <a:ext uri="{FF2B5EF4-FFF2-40B4-BE49-F238E27FC236}">
                <a16:creationId xmlns:a16="http://schemas.microsoft.com/office/drawing/2014/main" id="{7EE15325-16AE-D2FE-4BD4-38115827A57F}"/>
              </a:ext>
            </a:extLst>
          </p:cNvPr>
          <p:cNvSpPr txBox="1"/>
          <p:nvPr/>
        </p:nvSpPr>
        <p:spPr>
          <a:xfrm>
            <a:off x="3572854" y="6650993"/>
            <a:ext cx="2930363" cy="2436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343535" algn="l"/>
              </a:tabLst>
            </a:pPr>
            <a:r>
              <a:rPr lang="en-US" sz="750" b="1" dirty="0">
                <a:solidFill>
                  <a:srgbClr val="5C5C5C"/>
                </a:solidFill>
                <a:latin typeface="Lato" panose="020F0502020204030203" pitchFamily="34" charset="77"/>
                <a:cs typeface="Lato"/>
              </a:rPr>
              <a:t>Nov	</a:t>
            </a:r>
            <a:r>
              <a:rPr lang="en-PH" sz="750" b="1" i="0" dirty="0">
                <a:solidFill>
                  <a:srgbClr val="5C5C5C"/>
                </a:solidFill>
                <a:effectLst/>
                <a:latin typeface="Lato" panose="020F0502020204030203" pitchFamily="34" charset="77"/>
              </a:rPr>
              <a:t>GBTA + VDR Europe Conference 2023 – Hamburg</a:t>
            </a:r>
          </a:p>
          <a:p>
            <a:pPr marL="12700">
              <a:lnSpc>
                <a:spcPct val="100000"/>
              </a:lnSpc>
              <a:tabLst>
                <a:tab pos="343535" algn="l"/>
              </a:tabLst>
            </a:pPr>
            <a:r>
              <a:rPr lang="en-PH" sz="750" b="1" i="0" dirty="0">
                <a:solidFill>
                  <a:srgbClr val="5C5C5C"/>
                </a:solidFill>
                <a:effectLst/>
                <a:latin typeface="Lato" panose="020F0502020204030203" pitchFamily="34" charset="77"/>
              </a:rPr>
              <a:t>14-16</a:t>
            </a:r>
            <a:r>
              <a:rPr lang="en-PH" sz="750" dirty="0">
                <a:solidFill>
                  <a:srgbClr val="5C5C5C"/>
                </a:solidFill>
                <a:latin typeface="Lato" panose="020F0502020204030203" pitchFamily="34" charset="77"/>
                <a:cs typeface="Lato"/>
              </a:rPr>
              <a:t>	</a:t>
            </a:r>
            <a:r>
              <a:rPr sz="750" dirty="0">
                <a:solidFill>
                  <a:srgbClr val="5C5C5C"/>
                </a:solidFill>
                <a:latin typeface="Lato" panose="020F0502020204030203" pitchFamily="34" charset="77"/>
                <a:cs typeface="Lato"/>
              </a:rPr>
              <a:t>Paris, France</a:t>
            </a:r>
          </a:p>
        </p:txBody>
      </p:sp>
      <p:sp>
        <p:nvSpPr>
          <p:cNvPr id="59" name="object 68">
            <a:extLst>
              <a:ext uri="{FF2B5EF4-FFF2-40B4-BE49-F238E27FC236}">
                <a16:creationId xmlns:a16="http://schemas.microsoft.com/office/drawing/2014/main" id="{39EC1F60-304C-49EC-DB2D-E16AC6AD462B}"/>
              </a:ext>
            </a:extLst>
          </p:cNvPr>
          <p:cNvSpPr txBox="1"/>
          <p:nvPr/>
        </p:nvSpPr>
        <p:spPr>
          <a:xfrm>
            <a:off x="6684500" y="4217722"/>
            <a:ext cx="365512" cy="2436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750" b="1" dirty="0">
                <a:solidFill>
                  <a:srgbClr val="4F5156"/>
                </a:solidFill>
                <a:latin typeface="Lato"/>
                <a:cs typeface="Lato"/>
              </a:rPr>
              <a:t>Sep</a:t>
            </a:r>
          </a:p>
          <a:p>
            <a:pPr marL="12700">
              <a:lnSpc>
                <a:spcPct val="100000"/>
              </a:lnSpc>
            </a:pPr>
            <a:r>
              <a:rPr lang="en-US" sz="750" b="1" dirty="0">
                <a:solidFill>
                  <a:srgbClr val="4F5156"/>
                </a:solidFill>
                <a:latin typeface="Lato"/>
                <a:cs typeface="Lato"/>
              </a:rPr>
              <a:t>18-20</a:t>
            </a:r>
            <a:endParaRPr sz="750" dirty="0">
              <a:latin typeface="Lato"/>
              <a:cs typeface="Lato"/>
            </a:endParaRPr>
          </a:p>
        </p:txBody>
      </p:sp>
      <p:sp>
        <p:nvSpPr>
          <p:cNvPr id="77" name="object 74">
            <a:extLst>
              <a:ext uri="{FF2B5EF4-FFF2-40B4-BE49-F238E27FC236}">
                <a16:creationId xmlns:a16="http://schemas.microsoft.com/office/drawing/2014/main" id="{6D929D66-57DD-9EA6-D860-90CD91B8E0E1}"/>
              </a:ext>
            </a:extLst>
          </p:cNvPr>
          <p:cNvSpPr txBox="1"/>
          <p:nvPr/>
        </p:nvSpPr>
        <p:spPr>
          <a:xfrm>
            <a:off x="7258267" y="4217722"/>
            <a:ext cx="2248535" cy="128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lang="en-PH" sz="750" b="1" i="0" dirty="0">
                <a:solidFill>
                  <a:srgbClr val="5C5C5C"/>
                </a:solidFill>
                <a:effectLst/>
                <a:latin typeface="Lato" panose="020F0502020204030203" pitchFamily="34" charset="77"/>
              </a:rPr>
              <a:t>GBTA APAC Summit – Singapore</a:t>
            </a:r>
            <a:endParaRPr sz="750" dirty="0">
              <a:latin typeface="Lato"/>
              <a:cs typeface="Lato"/>
            </a:endParaRPr>
          </a:p>
        </p:txBody>
      </p:sp>
      <p:sp>
        <p:nvSpPr>
          <p:cNvPr id="55" name="object 37">
            <a:extLst>
              <a:ext uri="{FF2B5EF4-FFF2-40B4-BE49-F238E27FC236}">
                <a16:creationId xmlns:a16="http://schemas.microsoft.com/office/drawing/2014/main" id="{128D3A67-FA75-E211-30CE-9E20555F2C88}"/>
              </a:ext>
            </a:extLst>
          </p:cNvPr>
          <p:cNvSpPr txBox="1"/>
          <p:nvPr/>
        </p:nvSpPr>
        <p:spPr>
          <a:xfrm>
            <a:off x="459659" y="1304970"/>
            <a:ext cx="476956" cy="83356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>
              <a:lnSpc>
                <a:spcPts val="800"/>
              </a:lnSpc>
            </a:pPr>
            <a:r>
              <a:rPr lang="en-US" sz="750" b="1" dirty="0">
                <a:solidFill>
                  <a:srgbClr val="4F5156"/>
                </a:solidFill>
                <a:latin typeface="Lato"/>
                <a:cs typeface="Lato"/>
              </a:rPr>
              <a:t>Mar</a:t>
            </a:r>
            <a:br>
              <a:rPr lang="en-US" sz="750" b="1" dirty="0">
                <a:solidFill>
                  <a:srgbClr val="4F5156"/>
                </a:solidFill>
                <a:latin typeface="Lato"/>
                <a:cs typeface="Lato"/>
              </a:rPr>
            </a:br>
            <a:endParaRPr lang="en-US" sz="750" b="1" dirty="0">
              <a:solidFill>
                <a:srgbClr val="4F5156"/>
              </a:solidFill>
              <a:latin typeface="Lato"/>
              <a:cs typeface="Lato"/>
            </a:endParaRPr>
          </a:p>
          <a:p>
            <a:pPr marR="5080">
              <a:lnSpc>
                <a:spcPts val="800"/>
              </a:lnSpc>
            </a:pPr>
            <a:r>
              <a:rPr lang="en-PH" sz="750" b="1" dirty="0">
                <a:solidFill>
                  <a:srgbClr val="4F5156"/>
                </a:solidFill>
                <a:latin typeface="Lato"/>
                <a:cs typeface="Lato"/>
              </a:rPr>
              <a:t>May</a:t>
            </a:r>
            <a:br>
              <a:rPr lang="en-PH" sz="750" b="1" dirty="0">
                <a:solidFill>
                  <a:srgbClr val="4F5156"/>
                </a:solidFill>
                <a:latin typeface="Lato"/>
                <a:cs typeface="Lato"/>
              </a:rPr>
            </a:br>
            <a:r>
              <a:rPr lang="en-PH" sz="750" b="1" dirty="0">
                <a:solidFill>
                  <a:srgbClr val="4F5156"/>
                </a:solidFill>
                <a:latin typeface="Lato"/>
                <a:cs typeface="Lato"/>
              </a:rPr>
              <a:t>15-17</a:t>
            </a:r>
          </a:p>
          <a:p>
            <a:pPr marR="5080">
              <a:lnSpc>
                <a:spcPts val="800"/>
              </a:lnSpc>
            </a:pPr>
            <a:endParaRPr lang="en-PH" sz="750" b="1" dirty="0">
              <a:solidFill>
                <a:srgbClr val="4F5156"/>
              </a:solidFill>
              <a:latin typeface="Lato"/>
              <a:cs typeface="Lato"/>
            </a:endParaRPr>
          </a:p>
          <a:p>
            <a:pPr marR="5080">
              <a:lnSpc>
                <a:spcPts val="800"/>
              </a:lnSpc>
            </a:pPr>
            <a:r>
              <a:rPr lang="en-US" sz="750" b="1" dirty="0">
                <a:solidFill>
                  <a:srgbClr val="4F5156"/>
                </a:solidFill>
                <a:latin typeface="Lato"/>
                <a:cs typeface="Lato"/>
              </a:rPr>
              <a:t>Nov</a:t>
            </a:r>
          </a:p>
          <a:p>
            <a:pPr marR="5080">
              <a:lnSpc>
                <a:spcPts val="800"/>
              </a:lnSpc>
            </a:pPr>
            <a:endParaRPr lang="en-US" sz="750" b="1" dirty="0">
              <a:solidFill>
                <a:srgbClr val="4F5156"/>
              </a:solidFill>
              <a:latin typeface="Lato"/>
              <a:cs typeface="Lato"/>
            </a:endParaRPr>
          </a:p>
          <a:p>
            <a:pPr marR="5080">
              <a:lnSpc>
                <a:spcPts val="800"/>
              </a:lnSpc>
            </a:pPr>
            <a:r>
              <a:rPr lang="en-US" sz="750" b="1" dirty="0">
                <a:solidFill>
                  <a:srgbClr val="4F5156"/>
                </a:solidFill>
                <a:latin typeface="Lato"/>
                <a:cs typeface="Lato"/>
              </a:rPr>
              <a:t>Nov</a:t>
            </a:r>
            <a:endParaRPr lang="en-US" sz="750" dirty="0">
              <a:latin typeface="Lato"/>
              <a:cs typeface="Lato"/>
            </a:endParaRPr>
          </a:p>
        </p:txBody>
      </p:sp>
      <p:sp>
        <p:nvSpPr>
          <p:cNvPr id="133" name="object 37">
            <a:extLst>
              <a:ext uri="{FF2B5EF4-FFF2-40B4-BE49-F238E27FC236}">
                <a16:creationId xmlns:a16="http://schemas.microsoft.com/office/drawing/2014/main" id="{C2092328-1405-979A-0E7C-BE96E8AF23D6}"/>
              </a:ext>
            </a:extLst>
          </p:cNvPr>
          <p:cNvSpPr txBox="1"/>
          <p:nvPr/>
        </p:nvSpPr>
        <p:spPr>
          <a:xfrm>
            <a:off x="941464" y="2651665"/>
            <a:ext cx="2141441" cy="28854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ts val="700"/>
              </a:lnSpc>
            </a:pPr>
            <a:r>
              <a:rPr lang="en-PH" sz="750" b="1" dirty="0">
                <a:solidFill>
                  <a:srgbClr val="4F5156"/>
                </a:solidFill>
                <a:latin typeface="Lato"/>
                <a:cs typeface="Lato"/>
              </a:rPr>
              <a:t>GBTA US Chapter Leadership Summit</a:t>
            </a:r>
            <a:endParaRPr lang="en-PH" sz="750" dirty="0">
              <a:latin typeface="Lato"/>
              <a:cs typeface="Lato"/>
            </a:endParaRPr>
          </a:p>
          <a:p>
            <a:pPr>
              <a:lnSpc>
                <a:spcPts val="700"/>
              </a:lnSpc>
            </a:pPr>
            <a:r>
              <a:rPr lang="en-PH" sz="750" dirty="0">
                <a:solidFill>
                  <a:srgbClr val="4F5156"/>
                </a:solidFill>
                <a:latin typeface="Lato"/>
                <a:cs typeface="Lato"/>
              </a:rPr>
              <a:t>Los Angeles, CA</a:t>
            </a:r>
          </a:p>
          <a:p>
            <a:pPr>
              <a:lnSpc>
                <a:spcPts val="700"/>
              </a:lnSpc>
            </a:pPr>
            <a:endParaRPr lang="en-PH" sz="750" dirty="0">
              <a:solidFill>
                <a:srgbClr val="4F5156"/>
              </a:solidFill>
              <a:latin typeface="Lato"/>
              <a:cs typeface="Lato"/>
            </a:endParaRPr>
          </a:p>
          <a:p>
            <a:pPr>
              <a:lnSpc>
                <a:spcPts val="700"/>
              </a:lnSpc>
            </a:pPr>
            <a:r>
              <a:rPr lang="en-PH" sz="750" b="1" dirty="0">
                <a:solidFill>
                  <a:srgbClr val="4F5156"/>
                </a:solidFill>
                <a:latin typeface="Lato"/>
                <a:cs typeface="Lato"/>
              </a:rPr>
              <a:t>GBTA Supplier Summit</a:t>
            </a:r>
            <a:endParaRPr lang="en-PH" sz="750" dirty="0">
              <a:latin typeface="Lato"/>
              <a:cs typeface="Lato"/>
            </a:endParaRPr>
          </a:p>
          <a:p>
            <a:pPr>
              <a:lnSpc>
                <a:spcPts val="700"/>
              </a:lnSpc>
            </a:pPr>
            <a:r>
              <a:rPr lang="en-PH" sz="750" dirty="0">
                <a:solidFill>
                  <a:srgbClr val="4F5156"/>
                </a:solidFill>
                <a:latin typeface="Lato"/>
                <a:cs typeface="Lato"/>
              </a:rPr>
              <a:t>Dallas, TX</a:t>
            </a:r>
          </a:p>
          <a:p>
            <a:pPr>
              <a:lnSpc>
                <a:spcPts val="700"/>
              </a:lnSpc>
            </a:pPr>
            <a:endParaRPr lang="en-PH" sz="750" dirty="0">
              <a:solidFill>
                <a:srgbClr val="4F5156"/>
              </a:solidFill>
              <a:latin typeface="Lato"/>
              <a:cs typeface="Lato"/>
            </a:endParaRPr>
          </a:p>
          <a:p>
            <a:pPr>
              <a:lnSpc>
                <a:spcPts val="700"/>
              </a:lnSpc>
            </a:pPr>
            <a:r>
              <a:rPr lang="en-PH" sz="750" b="1" dirty="0">
                <a:solidFill>
                  <a:srgbClr val="4F5156"/>
                </a:solidFill>
                <a:latin typeface="Lato"/>
                <a:cs typeface="Lato"/>
              </a:rPr>
              <a:t>GBTA Ladders Summit</a:t>
            </a:r>
            <a:br>
              <a:rPr lang="en-PH" sz="750" b="1" dirty="0">
                <a:solidFill>
                  <a:srgbClr val="4F5156"/>
                </a:solidFill>
                <a:latin typeface="Lato"/>
                <a:cs typeface="Lato"/>
              </a:rPr>
            </a:br>
            <a:r>
              <a:rPr lang="en-PH" sz="750" dirty="0">
                <a:solidFill>
                  <a:srgbClr val="4F5156"/>
                </a:solidFill>
                <a:latin typeface="Lato"/>
                <a:cs typeface="Lato"/>
              </a:rPr>
              <a:t>Washington, D.C.</a:t>
            </a:r>
          </a:p>
          <a:p>
            <a:pPr>
              <a:lnSpc>
                <a:spcPts val="700"/>
              </a:lnSpc>
            </a:pPr>
            <a:endParaRPr lang="en-PH" sz="750" dirty="0">
              <a:solidFill>
                <a:srgbClr val="4F5156"/>
              </a:solidFill>
              <a:latin typeface="Lato"/>
              <a:cs typeface="Lato"/>
            </a:endParaRPr>
          </a:p>
          <a:p>
            <a:pPr>
              <a:lnSpc>
                <a:spcPts val="700"/>
              </a:lnSpc>
            </a:pPr>
            <a:r>
              <a:rPr lang="en-PH" sz="750" b="1" dirty="0">
                <a:solidFill>
                  <a:srgbClr val="4F5156"/>
                </a:solidFill>
                <a:latin typeface="Lato"/>
                <a:cs typeface="Lato"/>
              </a:rPr>
              <a:t>GBTA Legislative Summit</a:t>
            </a:r>
            <a:endParaRPr lang="en-PH" sz="750" dirty="0">
              <a:latin typeface="Lato"/>
              <a:cs typeface="Lato"/>
            </a:endParaRPr>
          </a:p>
          <a:p>
            <a:pPr>
              <a:lnSpc>
                <a:spcPts val="700"/>
              </a:lnSpc>
            </a:pPr>
            <a:r>
              <a:rPr lang="en-PH" sz="750" dirty="0">
                <a:solidFill>
                  <a:srgbClr val="4F5156"/>
                </a:solidFill>
                <a:latin typeface="Lato"/>
                <a:cs typeface="Lato"/>
              </a:rPr>
              <a:t>Washington, D.C.</a:t>
            </a:r>
          </a:p>
          <a:p>
            <a:pPr>
              <a:lnSpc>
                <a:spcPts val="700"/>
              </a:lnSpc>
            </a:pPr>
            <a:endParaRPr lang="en-PH" sz="750" dirty="0">
              <a:solidFill>
                <a:srgbClr val="4F5156"/>
              </a:solidFill>
              <a:latin typeface="Lato"/>
              <a:cs typeface="Lato"/>
            </a:endParaRPr>
          </a:p>
          <a:p>
            <a:pPr>
              <a:lnSpc>
                <a:spcPts val="700"/>
              </a:lnSpc>
            </a:pPr>
            <a:r>
              <a:rPr lang="en-PH" sz="750" b="1" dirty="0">
                <a:solidFill>
                  <a:srgbClr val="4F5156"/>
                </a:solidFill>
                <a:latin typeface="Lato"/>
                <a:cs typeface="Lato"/>
              </a:rPr>
              <a:t>GBTA Sustainability Summit</a:t>
            </a:r>
            <a:endParaRPr lang="en-PH" sz="750" dirty="0">
              <a:latin typeface="Lato"/>
              <a:cs typeface="Lato"/>
            </a:endParaRPr>
          </a:p>
          <a:p>
            <a:pPr>
              <a:lnSpc>
                <a:spcPts val="700"/>
              </a:lnSpc>
            </a:pPr>
            <a:r>
              <a:rPr lang="en-PH" sz="750" dirty="0">
                <a:solidFill>
                  <a:srgbClr val="4F5156"/>
                </a:solidFill>
                <a:latin typeface="Lato"/>
                <a:cs typeface="Lato"/>
              </a:rPr>
              <a:t>Washington, D.C.</a:t>
            </a:r>
            <a:endParaRPr lang="en-PH" sz="750" dirty="0">
              <a:latin typeface="Lato"/>
              <a:cs typeface="Lato"/>
            </a:endParaRPr>
          </a:p>
          <a:p>
            <a:pPr>
              <a:lnSpc>
                <a:spcPts val="700"/>
              </a:lnSpc>
            </a:pPr>
            <a:endParaRPr lang="en-PH" sz="750" dirty="0">
              <a:latin typeface="Lato"/>
              <a:cs typeface="Lato"/>
            </a:endParaRPr>
          </a:p>
          <a:p>
            <a:pPr>
              <a:lnSpc>
                <a:spcPts val="700"/>
              </a:lnSpc>
            </a:pPr>
            <a:r>
              <a:rPr lang="en-PH" sz="750" b="1" dirty="0">
                <a:solidFill>
                  <a:srgbClr val="4F5156"/>
                </a:solidFill>
                <a:latin typeface="Lato"/>
                <a:cs typeface="Lato"/>
              </a:rPr>
              <a:t>GBTA Academy: Advanced Principles of Business Travel Management, Dallas, TX (pre-convention)</a:t>
            </a:r>
            <a:endParaRPr lang="en-PH" sz="750" dirty="0">
              <a:latin typeface="Lato"/>
              <a:cs typeface="Lato"/>
            </a:endParaRPr>
          </a:p>
          <a:p>
            <a:pPr>
              <a:lnSpc>
                <a:spcPts val="700"/>
              </a:lnSpc>
            </a:pPr>
            <a:endParaRPr lang="en-PH" sz="750" dirty="0">
              <a:latin typeface="Lato"/>
              <a:cs typeface="Lato"/>
            </a:endParaRPr>
          </a:p>
          <a:p>
            <a:pPr>
              <a:lnSpc>
                <a:spcPts val="700"/>
              </a:lnSpc>
            </a:pPr>
            <a:r>
              <a:rPr lang="en-PH" sz="750" b="1" dirty="0">
                <a:solidFill>
                  <a:srgbClr val="4F5156"/>
                </a:solidFill>
                <a:latin typeface="Lato"/>
                <a:cs typeface="Lato"/>
              </a:rPr>
              <a:t>GBTA Volunteer All Committee Summit</a:t>
            </a:r>
            <a:endParaRPr lang="en-PH" sz="750" dirty="0">
              <a:latin typeface="Lato"/>
              <a:cs typeface="Lato"/>
            </a:endParaRPr>
          </a:p>
          <a:p>
            <a:pPr>
              <a:lnSpc>
                <a:spcPts val="700"/>
              </a:lnSpc>
            </a:pPr>
            <a:r>
              <a:rPr lang="en-PH" sz="750" dirty="0">
                <a:solidFill>
                  <a:srgbClr val="4F5156"/>
                </a:solidFill>
                <a:latin typeface="Lato"/>
                <a:cs typeface="Lato"/>
              </a:rPr>
              <a:t>Dallas, TX</a:t>
            </a:r>
            <a:endParaRPr lang="en-PH" sz="750" dirty="0">
              <a:latin typeface="Lato"/>
              <a:cs typeface="Lato"/>
            </a:endParaRPr>
          </a:p>
          <a:p>
            <a:pPr>
              <a:lnSpc>
                <a:spcPts val="700"/>
              </a:lnSpc>
            </a:pPr>
            <a:endParaRPr lang="en-PH" sz="750" dirty="0">
              <a:latin typeface="Lato"/>
              <a:cs typeface="Lato"/>
            </a:endParaRPr>
          </a:p>
          <a:p>
            <a:pPr>
              <a:lnSpc>
                <a:spcPts val="700"/>
              </a:lnSpc>
            </a:pPr>
            <a:r>
              <a:rPr lang="en-PH" sz="750" b="1" dirty="0">
                <a:solidFill>
                  <a:srgbClr val="4F5156"/>
                </a:solidFill>
                <a:latin typeface="Lato"/>
                <a:cs typeface="Lato"/>
              </a:rPr>
              <a:t>GBTA Annual Convention 2023</a:t>
            </a:r>
            <a:endParaRPr lang="en-PH" sz="750" dirty="0">
              <a:latin typeface="Lato"/>
              <a:cs typeface="Lato"/>
            </a:endParaRPr>
          </a:p>
          <a:p>
            <a:pPr>
              <a:lnSpc>
                <a:spcPts val="700"/>
              </a:lnSpc>
            </a:pPr>
            <a:r>
              <a:rPr lang="en-PH" sz="750" dirty="0">
                <a:solidFill>
                  <a:srgbClr val="4F5156"/>
                </a:solidFill>
                <a:latin typeface="Lato"/>
                <a:cs typeface="Lato"/>
              </a:rPr>
              <a:t>Dallas, TX</a:t>
            </a:r>
          </a:p>
          <a:p>
            <a:pPr>
              <a:lnSpc>
                <a:spcPts val="700"/>
              </a:lnSpc>
            </a:pPr>
            <a:endParaRPr lang="en-PH" sz="750" dirty="0">
              <a:solidFill>
                <a:srgbClr val="4F5156"/>
              </a:solidFill>
              <a:latin typeface="Lato"/>
              <a:cs typeface="Lato"/>
            </a:endParaRPr>
          </a:p>
          <a:p>
            <a:pPr>
              <a:lnSpc>
                <a:spcPts val="700"/>
              </a:lnSpc>
            </a:pPr>
            <a:r>
              <a:rPr lang="en-PH" sz="800" b="1" i="0" dirty="0">
                <a:solidFill>
                  <a:srgbClr val="5D5D5D"/>
                </a:solidFill>
                <a:effectLst/>
                <a:latin typeface="Lato" panose="020F0502020204030203" pitchFamily="34" charset="77"/>
              </a:rPr>
              <a:t>GBTA Academy: Fundamentals of Strategic Meetings Management</a:t>
            </a:r>
            <a:endParaRPr lang="en-PH" sz="750" b="1" dirty="0">
              <a:solidFill>
                <a:srgbClr val="5D5D5D"/>
              </a:solidFill>
              <a:latin typeface="Lato" panose="020F0502020204030203" pitchFamily="34" charset="77"/>
              <a:cs typeface="Lato"/>
            </a:endParaRPr>
          </a:p>
          <a:p>
            <a:pPr>
              <a:lnSpc>
                <a:spcPts val="700"/>
              </a:lnSpc>
            </a:pPr>
            <a:endParaRPr lang="en-PH" sz="750" b="1" dirty="0">
              <a:solidFill>
                <a:srgbClr val="5C5C5C"/>
              </a:solidFill>
              <a:latin typeface="Lato" panose="020F0502020204030203" pitchFamily="34" charset="77"/>
              <a:cs typeface="Lato"/>
            </a:endParaRPr>
          </a:p>
          <a:p>
            <a:pPr>
              <a:lnSpc>
                <a:spcPts val="700"/>
              </a:lnSpc>
            </a:pPr>
            <a:r>
              <a:rPr lang="en-PH" sz="750" b="1" dirty="0">
                <a:solidFill>
                  <a:srgbClr val="5C5C5C"/>
                </a:solidFill>
                <a:latin typeface="Lato" panose="020F0502020204030203" pitchFamily="34" charset="77"/>
                <a:cs typeface="Lato"/>
              </a:rPr>
              <a:t>GBTA Project, Crew and Team Travel Summit</a:t>
            </a:r>
          </a:p>
          <a:p>
            <a:pPr>
              <a:lnSpc>
                <a:spcPts val="700"/>
              </a:lnSpc>
            </a:pPr>
            <a:r>
              <a:rPr lang="en-PH" sz="750" b="0" i="0" dirty="0">
                <a:solidFill>
                  <a:srgbClr val="5C5C5C"/>
                </a:solidFill>
                <a:effectLst/>
                <a:latin typeface="Lato" panose="020F0502020204030203" pitchFamily="34" charset="77"/>
              </a:rPr>
              <a:t>New Orleans LA</a:t>
            </a:r>
            <a:endParaRPr lang="en-PH" sz="750" dirty="0">
              <a:latin typeface="Lato"/>
              <a:cs typeface="Lato"/>
            </a:endParaRPr>
          </a:p>
          <a:p>
            <a:pPr marR="30480">
              <a:lnSpc>
                <a:spcPts val="700"/>
              </a:lnSpc>
            </a:pPr>
            <a:endParaRPr lang="en-PH" sz="750" dirty="0">
              <a:latin typeface="Lato"/>
            </a:endParaRPr>
          </a:p>
          <a:p>
            <a:pPr marR="30480">
              <a:lnSpc>
                <a:spcPts val="700"/>
              </a:lnSpc>
            </a:pPr>
            <a:r>
              <a:rPr lang="en-PH" sz="750" b="1" i="0" dirty="0" err="1">
                <a:solidFill>
                  <a:srgbClr val="5C5C5C"/>
                </a:solidFill>
                <a:effectLst/>
                <a:latin typeface="Lato" panose="020F0502020204030203" pitchFamily="34" charset="77"/>
              </a:rPr>
              <a:t>WINiT</a:t>
            </a:r>
            <a:r>
              <a:rPr lang="en-PH" sz="750" b="1" i="0" dirty="0">
                <a:solidFill>
                  <a:srgbClr val="5C5C5C"/>
                </a:solidFill>
                <a:effectLst/>
                <a:latin typeface="Lato" panose="020F0502020204030203" pitchFamily="34" charset="77"/>
              </a:rPr>
              <a:t> Gala</a:t>
            </a:r>
          </a:p>
          <a:p>
            <a:pPr marR="30480">
              <a:lnSpc>
                <a:spcPts val="700"/>
              </a:lnSpc>
            </a:pPr>
            <a:r>
              <a:rPr lang="en-PH" sz="750" b="0" i="0" dirty="0">
                <a:solidFill>
                  <a:srgbClr val="5C5C5C"/>
                </a:solidFill>
                <a:effectLst/>
                <a:latin typeface="Lato" panose="020F0502020204030203" pitchFamily="34" charset="77"/>
              </a:rPr>
              <a:t>Brooklyn NY</a:t>
            </a:r>
            <a:endParaRPr lang="en-PH" sz="750" dirty="0">
              <a:solidFill>
                <a:srgbClr val="5C5C5C"/>
              </a:solidFill>
              <a:latin typeface="Lato" panose="020F0502020204030203" pitchFamily="34" charset="77"/>
              <a:cs typeface="Lato"/>
            </a:endParaRPr>
          </a:p>
        </p:txBody>
      </p:sp>
      <p:sp>
        <p:nvSpPr>
          <p:cNvPr id="136" name="object 37">
            <a:extLst>
              <a:ext uri="{FF2B5EF4-FFF2-40B4-BE49-F238E27FC236}">
                <a16:creationId xmlns:a16="http://schemas.microsoft.com/office/drawing/2014/main" id="{B9EC649D-15F2-E2A6-A4EC-0AF46642F638}"/>
              </a:ext>
            </a:extLst>
          </p:cNvPr>
          <p:cNvSpPr txBox="1"/>
          <p:nvPr/>
        </p:nvSpPr>
        <p:spPr>
          <a:xfrm>
            <a:off x="459660" y="2651665"/>
            <a:ext cx="418740" cy="28854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ts val="700"/>
              </a:lnSpc>
            </a:pPr>
            <a:r>
              <a:rPr lang="en-PH" sz="750" b="1" dirty="0">
                <a:solidFill>
                  <a:srgbClr val="4F5156"/>
                </a:solidFill>
                <a:latin typeface="Lato"/>
                <a:cs typeface="Lato"/>
              </a:rPr>
              <a:t>Jan</a:t>
            </a:r>
            <a:br>
              <a:rPr lang="en-PH" sz="750" b="1" dirty="0">
                <a:solidFill>
                  <a:srgbClr val="4F5156"/>
                </a:solidFill>
                <a:latin typeface="Lato"/>
                <a:cs typeface="Lato"/>
              </a:rPr>
            </a:br>
            <a:r>
              <a:rPr lang="en-PH" sz="750" b="1" dirty="0">
                <a:solidFill>
                  <a:srgbClr val="4F5156"/>
                </a:solidFill>
                <a:latin typeface="Lato"/>
                <a:cs typeface="Lato"/>
              </a:rPr>
              <a:t>23-25</a:t>
            </a:r>
          </a:p>
          <a:p>
            <a:pPr>
              <a:lnSpc>
                <a:spcPts val="700"/>
              </a:lnSpc>
            </a:pPr>
            <a:endParaRPr lang="en-PH" sz="750" b="1" dirty="0">
              <a:solidFill>
                <a:srgbClr val="4F5156"/>
              </a:solidFill>
              <a:latin typeface="Lato"/>
              <a:cs typeface="Lato"/>
            </a:endParaRPr>
          </a:p>
          <a:p>
            <a:pPr marL="12700">
              <a:lnSpc>
                <a:spcPts val="700"/>
              </a:lnSpc>
            </a:pPr>
            <a:r>
              <a:rPr lang="en-PH" sz="750" b="1" dirty="0">
                <a:solidFill>
                  <a:srgbClr val="4F5156"/>
                </a:solidFill>
                <a:latin typeface="Lato"/>
                <a:cs typeface="Lato"/>
              </a:rPr>
              <a:t>Feb</a:t>
            </a:r>
            <a:br>
              <a:rPr lang="en-PH" sz="750" b="1" dirty="0">
                <a:solidFill>
                  <a:srgbClr val="4F5156"/>
                </a:solidFill>
                <a:latin typeface="Lato"/>
                <a:cs typeface="Lato"/>
              </a:rPr>
            </a:br>
            <a:r>
              <a:rPr lang="en-PH" sz="750" b="1" dirty="0">
                <a:solidFill>
                  <a:srgbClr val="4F5156"/>
                </a:solidFill>
                <a:latin typeface="Lato"/>
                <a:cs typeface="Lato"/>
              </a:rPr>
              <a:t>21</a:t>
            </a:r>
            <a:endParaRPr lang="en-PH" sz="750" dirty="0">
              <a:latin typeface="Lato"/>
              <a:cs typeface="Lato"/>
            </a:endParaRPr>
          </a:p>
          <a:p>
            <a:pPr>
              <a:lnSpc>
                <a:spcPts val="700"/>
              </a:lnSpc>
            </a:pPr>
            <a:endParaRPr lang="en-PH" sz="750" dirty="0">
              <a:latin typeface="Lato"/>
              <a:cs typeface="Lato"/>
            </a:endParaRPr>
          </a:p>
          <a:p>
            <a:pPr>
              <a:lnSpc>
                <a:spcPts val="700"/>
              </a:lnSpc>
            </a:pPr>
            <a:r>
              <a:rPr lang="en-PH" sz="750" b="1" dirty="0">
                <a:solidFill>
                  <a:srgbClr val="4F5156"/>
                </a:solidFill>
                <a:latin typeface="Lato"/>
                <a:cs typeface="Lato"/>
              </a:rPr>
              <a:t>Jun</a:t>
            </a:r>
            <a:br>
              <a:rPr lang="en-PH" sz="750" b="1" dirty="0">
                <a:solidFill>
                  <a:srgbClr val="4F5156"/>
                </a:solidFill>
                <a:latin typeface="Lato"/>
                <a:cs typeface="Lato"/>
              </a:rPr>
            </a:br>
            <a:r>
              <a:rPr lang="en-PH" sz="750" dirty="0">
                <a:latin typeface="Lato"/>
                <a:cs typeface="Lato"/>
              </a:rPr>
              <a:t>1</a:t>
            </a:r>
          </a:p>
          <a:p>
            <a:pPr>
              <a:lnSpc>
                <a:spcPts val="700"/>
              </a:lnSpc>
            </a:pPr>
            <a:endParaRPr lang="en-PH" sz="750" dirty="0">
              <a:latin typeface="Lato"/>
              <a:cs typeface="Lato"/>
            </a:endParaRPr>
          </a:p>
          <a:p>
            <a:pPr>
              <a:lnSpc>
                <a:spcPts val="700"/>
              </a:lnSpc>
            </a:pPr>
            <a:r>
              <a:rPr lang="en-PH" sz="750" b="1" dirty="0">
                <a:solidFill>
                  <a:srgbClr val="4F5156"/>
                </a:solidFill>
                <a:latin typeface="Lato"/>
                <a:cs typeface="Lato"/>
              </a:rPr>
              <a:t>Jun</a:t>
            </a:r>
            <a:br>
              <a:rPr lang="en-PH" sz="750" b="1" dirty="0">
                <a:solidFill>
                  <a:srgbClr val="4F5156"/>
                </a:solidFill>
                <a:latin typeface="Lato"/>
                <a:cs typeface="Lato"/>
              </a:rPr>
            </a:br>
            <a:r>
              <a:rPr lang="en-PH" sz="750" dirty="0">
                <a:latin typeface="Lato"/>
                <a:cs typeface="Lato"/>
              </a:rPr>
              <a:t>1</a:t>
            </a:r>
          </a:p>
          <a:p>
            <a:pPr>
              <a:lnSpc>
                <a:spcPts val="700"/>
              </a:lnSpc>
            </a:pPr>
            <a:endParaRPr lang="en-PH" sz="750" dirty="0">
              <a:latin typeface="Lato"/>
              <a:cs typeface="Lato"/>
            </a:endParaRPr>
          </a:p>
          <a:p>
            <a:pPr>
              <a:lnSpc>
                <a:spcPts val="700"/>
              </a:lnSpc>
            </a:pPr>
            <a:r>
              <a:rPr lang="en-PH" sz="750" b="1" dirty="0">
                <a:solidFill>
                  <a:srgbClr val="4F5156"/>
                </a:solidFill>
                <a:latin typeface="Lato"/>
                <a:cs typeface="Lato"/>
              </a:rPr>
              <a:t>Jun</a:t>
            </a:r>
            <a:br>
              <a:rPr lang="en-PH" sz="750" b="1" dirty="0">
                <a:solidFill>
                  <a:srgbClr val="4F5156"/>
                </a:solidFill>
                <a:latin typeface="Lato"/>
                <a:cs typeface="Lato"/>
              </a:rPr>
            </a:br>
            <a:r>
              <a:rPr lang="en-PH" sz="750" dirty="0">
                <a:latin typeface="Lato"/>
                <a:cs typeface="Lato"/>
              </a:rPr>
              <a:t>1</a:t>
            </a:r>
          </a:p>
          <a:p>
            <a:pPr>
              <a:lnSpc>
                <a:spcPts val="700"/>
              </a:lnSpc>
            </a:pPr>
            <a:endParaRPr lang="en-PH" sz="750" dirty="0">
              <a:latin typeface="Lato"/>
              <a:cs typeface="Lato"/>
            </a:endParaRPr>
          </a:p>
          <a:p>
            <a:pPr>
              <a:lnSpc>
                <a:spcPts val="700"/>
              </a:lnSpc>
            </a:pPr>
            <a:r>
              <a:rPr lang="en-PH" sz="750" b="1" dirty="0">
                <a:solidFill>
                  <a:srgbClr val="4F5156"/>
                </a:solidFill>
                <a:latin typeface="Lato"/>
                <a:cs typeface="Lato"/>
              </a:rPr>
              <a:t>Aug </a:t>
            </a:r>
            <a:br>
              <a:rPr lang="en-PH" sz="750" b="1" dirty="0">
                <a:solidFill>
                  <a:srgbClr val="4F5156"/>
                </a:solidFill>
                <a:latin typeface="Lato"/>
                <a:cs typeface="Lato"/>
              </a:rPr>
            </a:br>
            <a:r>
              <a:rPr lang="en-PH" sz="750" b="1" dirty="0">
                <a:solidFill>
                  <a:srgbClr val="4F5156"/>
                </a:solidFill>
                <a:latin typeface="Lato"/>
                <a:cs typeface="Lato"/>
              </a:rPr>
              <a:t>11-12</a:t>
            </a:r>
          </a:p>
          <a:p>
            <a:pPr>
              <a:lnSpc>
                <a:spcPts val="700"/>
              </a:lnSpc>
            </a:pPr>
            <a:endParaRPr lang="en-PH" sz="750" b="1" dirty="0">
              <a:solidFill>
                <a:srgbClr val="4F5156"/>
              </a:solidFill>
              <a:latin typeface="Lato"/>
              <a:cs typeface="Lato"/>
            </a:endParaRPr>
          </a:p>
          <a:p>
            <a:pPr>
              <a:lnSpc>
                <a:spcPts val="700"/>
              </a:lnSpc>
            </a:pPr>
            <a:r>
              <a:rPr lang="en-PH" sz="750" b="1" dirty="0">
                <a:solidFill>
                  <a:srgbClr val="4F5156"/>
                </a:solidFill>
                <a:latin typeface="Lato"/>
                <a:cs typeface="Lato"/>
              </a:rPr>
              <a:t>Aug</a:t>
            </a:r>
            <a:br>
              <a:rPr lang="en-PH" sz="750" b="1" dirty="0">
                <a:solidFill>
                  <a:srgbClr val="4F5156"/>
                </a:solidFill>
                <a:latin typeface="Lato"/>
                <a:cs typeface="Lato"/>
              </a:rPr>
            </a:br>
            <a:endParaRPr lang="en-PH" sz="750" b="1" dirty="0">
              <a:solidFill>
                <a:srgbClr val="4F5156"/>
              </a:solidFill>
              <a:latin typeface="Lato"/>
              <a:cs typeface="Lato"/>
            </a:endParaRPr>
          </a:p>
          <a:p>
            <a:pPr>
              <a:lnSpc>
                <a:spcPts val="700"/>
              </a:lnSpc>
            </a:pPr>
            <a:endParaRPr lang="en-PH" sz="750" dirty="0">
              <a:latin typeface="Lato"/>
              <a:cs typeface="Lato"/>
            </a:endParaRPr>
          </a:p>
          <a:p>
            <a:pPr>
              <a:lnSpc>
                <a:spcPts val="700"/>
              </a:lnSpc>
            </a:pPr>
            <a:r>
              <a:rPr lang="en-PH" sz="750" b="1" dirty="0">
                <a:solidFill>
                  <a:srgbClr val="4F5156"/>
                </a:solidFill>
                <a:latin typeface="Lato"/>
                <a:cs typeface="Lato"/>
              </a:rPr>
              <a:t>Aug</a:t>
            </a:r>
            <a:br>
              <a:rPr lang="en-PH" sz="750" b="1" dirty="0">
                <a:solidFill>
                  <a:srgbClr val="4F5156"/>
                </a:solidFill>
                <a:latin typeface="Lato"/>
                <a:cs typeface="Lato"/>
              </a:rPr>
            </a:br>
            <a:r>
              <a:rPr lang="en-PH" sz="750" b="1" dirty="0">
                <a:solidFill>
                  <a:srgbClr val="4F5156"/>
                </a:solidFill>
                <a:latin typeface="Lato"/>
                <a:cs typeface="Lato"/>
              </a:rPr>
              <a:t>13-15</a:t>
            </a:r>
          </a:p>
          <a:p>
            <a:pPr>
              <a:lnSpc>
                <a:spcPts val="700"/>
              </a:lnSpc>
            </a:pPr>
            <a:endParaRPr lang="en-PH" sz="750" b="1" dirty="0">
              <a:solidFill>
                <a:srgbClr val="4F5156"/>
              </a:solidFill>
              <a:latin typeface="Lato"/>
              <a:cs typeface="Lato"/>
            </a:endParaRPr>
          </a:p>
          <a:p>
            <a:pPr marL="12700">
              <a:lnSpc>
                <a:spcPts val="700"/>
              </a:lnSpc>
            </a:pPr>
            <a:r>
              <a:rPr lang="en-US" sz="750" b="1" dirty="0">
                <a:solidFill>
                  <a:srgbClr val="4F5156"/>
                </a:solidFill>
                <a:latin typeface="Lato"/>
                <a:cs typeface="Lato"/>
              </a:rPr>
              <a:t>Oct</a:t>
            </a:r>
          </a:p>
          <a:p>
            <a:pPr marL="12700">
              <a:lnSpc>
                <a:spcPts val="700"/>
              </a:lnSpc>
            </a:pPr>
            <a:r>
              <a:rPr lang="en-US" sz="750" b="1" dirty="0">
                <a:solidFill>
                  <a:srgbClr val="4F5156"/>
                </a:solidFill>
                <a:latin typeface="Lato"/>
                <a:cs typeface="Lato"/>
              </a:rPr>
              <a:t>3, 10, 17</a:t>
            </a:r>
            <a:endParaRPr lang="en-US" sz="750" dirty="0">
              <a:latin typeface="Lato"/>
              <a:cs typeface="Lato"/>
            </a:endParaRPr>
          </a:p>
          <a:p>
            <a:pPr marL="12700">
              <a:lnSpc>
                <a:spcPts val="700"/>
              </a:lnSpc>
            </a:pPr>
            <a:endParaRPr lang="en-US" sz="750" b="1" dirty="0">
              <a:solidFill>
                <a:srgbClr val="4F5156"/>
              </a:solidFill>
              <a:latin typeface="Lato"/>
              <a:cs typeface="Lato"/>
            </a:endParaRPr>
          </a:p>
          <a:p>
            <a:pPr marL="12700">
              <a:lnSpc>
                <a:spcPts val="700"/>
              </a:lnSpc>
            </a:pPr>
            <a:r>
              <a:rPr lang="en-US" sz="750" b="1" dirty="0">
                <a:solidFill>
                  <a:srgbClr val="4F5156"/>
                </a:solidFill>
                <a:latin typeface="Lato"/>
                <a:cs typeface="Lato"/>
              </a:rPr>
              <a:t>Oct</a:t>
            </a:r>
          </a:p>
          <a:p>
            <a:pPr marL="12700">
              <a:lnSpc>
                <a:spcPts val="700"/>
              </a:lnSpc>
            </a:pPr>
            <a:r>
              <a:rPr lang="en-US" sz="750" b="1" dirty="0">
                <a:solidFill>
                  <a:srgbClr val="4F5156"/>
                </a:solidFill>
                <a:latin typeface="Lato"/>
                <a:cs typeface="Lato"/>
              </a:rPr>
              <a:t>11</a:t>
            </a:r>
            <a:endParaRPr lang="en-US" sz="750" dirty="0">
              <a:latin typeface="Lato"/>
              <a:cs typeface="Lato"/>
            </a:endParaRPr>
          </a:p>
          <a:p>
            <a:pPr marL="12700">
              <a:lnSpc>
                <a:spcPts val="700"/>
              </a:lnSpc>
            </a:pPr>
            <a:endParaRPr lang="en-PH" sz="750" b="1" dirty="0">
              <a:solidFill>
                <a:srgbClr val="4F5156"/>
              </a:solidFill>
              <a:latin typeface="Lato"/>
              <a:cs typeface="Lato"/>
            </a:endParaRPr>
          </a:p>
          <a:p>
            <a:pPr marL="12700">
              <a:lnSpc>
                <a:spcPts val="700"/>
              </a:lnSpc>
            </a:pPr>
            <a:r>
              <a:rPr lang="en-PH" sz="750" b="1" dirty="0">
                <a:solidFill>
                  <a:srgbClr val="4F5156"/>
                </a:solidFill>
                <a:latin typeface="Lato"/>
                <a:cs typeface="Lato"/>
              </a:rPr>
              <a:t>Oct</a:t>
            </a:r>
            <a:br>
              <a:rPr lang="en-PH" sz="750" b="1" dirty="0">
                <a:solidFill>
                  <a:srgbClr val="4F5156"/>
                </a:solidFill>
                <a:latin typeface="Lato"/>
                <a:cs typeface="Lato"/>
              </a:rPr>
            </a:br>
            <a:r>
              <a:rPr lang="en-PH" sz="750" b="1" dirty="0">
                <a:solidFill>
                  <a:srgbClr val="4F5156"/>
                </a:solidFill>
                <a:latin typeface="Lato"/>
                <a:cs typeface="Lato"/>
              </a:rPr>
              <a:t>26</a:t>
            </a:r>
            <a:endParaRPr lang="en-PH" sz="750" dirty="0">
              <a:latin typeface="Lato"/>
              <a:cs typeface="Lato"/>
            </a:endParaRPr>
          </a:p>
        </p:txBody>
      </p:sp>
      <p:sp>
        <p:nvSpPr>
          <p:cNvPr id="137" name="object 37">
            <a:extLst>
              <a:ext uri="{FF2B5EF4-FFF2-40B4-BE49-F238E27FC236}">
                <a16:creationId xmlns:a16="http://schemas.microsoft.com/office/drawing/2014/main" id="{D98F89E3-CF97-54F6-6FC2-7A8B3987FE8F}"/>
              </a:ext>
            </a:extLst>
          </p:cNvPr>
          <p:cNvSpPr txBox="1"/>
          <p:nvPr/>
        </p:nvSpPr>
        <p:spPr>
          <a:xfrm>
            <a:off x="941464" y="6055725"/>
            <a:ext cx="2423134" cy="1449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ts val="700"/>
              </a:lnSpc>
            </a:pPr>
            <a:r>
              <a:rPr lang="en-PH" sz="750" b="1" dirty="0">
                <a:solidFill>
                  <a:srgbClr val="5D5D5D"/>
                </a:solidFill>
                <a:latin typeface="Lato" panose="020F0502020204030203" pitchFamily="34" charset="77"/>
                <a:cs typeface="Lato"/>
              </a:rPr>
              <a:t>GBTA Mexico Conference 2023</a:t>
            </a:r>
          </a:p>
          <a:p>
            <a:pPr>
              <a:lnSpc>
                <a:spcPts val="700"/>
              </a:lnSpc>
            </a:pPr>
            <a:r>
              <a:rPr lang="en-PH" sz="750" dirty="0">
                <a:solidFill>
                  <a:srgbClr val="5D5D5D"/>
                </a:solidFill>
                <a:latin typeface="Lato" panose="020F0502020204030203" pitchFamily="34" charset="77"/>
                <a:cs typeface="Lato"/>
              </a:rPr>
              <a:t>Mexico City, Mexico</a:t>
            </a:r>
          </a:p>
          <a:p>
            <a:pPr>
              <a:lnSpc>
                <a:spcPts val="700"/>
              </a:lnSpc>
            </a:pPr>
            <a:endParaRPr lang="en-PH" sz="750" b="1" dirty="0">
              <a:solidFill>
                <a:srgbClr val="5D5D5D"/>
              </a:solidFill>
              <a:latin typeface="Lato" panose="020F0502020204030203" pitchFamily="34" charset="77"/>
              <a:cs typeface="Lato"/>
            </a:endParaRPr>
          </a:p>
          <a:p>
            <a:pPr>
              <a:lnSpc>
                <a:spcPts val="700"/>
              </a:lnSpc>
            </a:pPr>
            <a:r>
              <a:rPr lang="en-PH" sz="750" b="1" i="0" dirty="0">
                <a:solidFill>
                  <a:srgbClr val="5D5D5D"/>
                </a:solidFill>
                <a:effectLst/>
                <a:latin typeface="Lato" panose="020F0502020204030203" pitchFamily="34" charset="77"/>
              </a:rPr>
              <a:t>Buenos Aires Business Travel Forum</a:t>
            </a:r>
            <a:endParaRPr lang="en-PH" sz="750" b="1" dirty="0">
              <a:solidFill>
                <a:srgbClr val="5D5D5D"/>
              </a:solidFill>
              <a:latin typeface="Lato" panose="020F0502020204030203" pitchFamily="34" charset="77"/>
              <a:cs typeface="Lato"/>
            </a:endParaRPr>
          </a:p>
          <a:p>
            <a:pPr>
              <a:lnSpc>
                <a:spcPts val="700"/>
              </a:lnSpc>
            </a:pPr>
            <a:endParaRPr lang="en-PH" sz="750" b="1" dirty="0">
              <a:solidFill>
                <a:srgbClr val="5D5D5D"/>
              </a:solidFill>
              <a:latin typeface="Lato" panose="020F0502020204030203" pitchFamily="34" charset="77"/>
              <a:cs typeface="Lato"/>
            </a:endParaRPr>
          </a:p>
          <a:p>
            <a:pPr>
              <a:lnSpc>
                <a:spcPts val="700"/>
              </a:lnSpc>
            </a:pPr>
            <a:r>
              <a:rPr lang="en-PH" sz="750" b="1" i="0" dirty="0">
                <a:solidFill>
                  <a:srgbClr val="5D5D5D"/>
                </a:solidFill>
                <a:effectLst/>
                <a:latin typeface="Lato" panose="020F0502020204030203" pitchFamily="34" charset="77"/>
              </a:rPr>
              <a:t>Bogota Business Travel Forum</a:t>
            </a:r>
          </a:p>
          <a:p>
            <a:pPr>
              <a:lnSpc>
                <a:spcPts val="700"/>
              </a:lnSpc>
            </a:pPr>
            <a:endParaRPr lang="en-PH" sz="750" b="1" dirty="0">
              <a:solidFill>
                <a:srgbClr val="5D5D5D"/>
              </a:solidFill>
              <a:latin typeface="Lato" panose="020F0502020204030203" pitchFamily="34" charset="77"/>
              <a:cs typeface="Lato"/>
            </a:endParaRPr>
          </a:p>
          <a:p>
            <a:pPr>
              <a:lnSpc>
                <a:spcPts val="700"/>
              </a:lnSpc>
            </a:pPr>
            <a:r>
              <a:rPr lang="en-PH" sz="800" b="1" i="0" dirty="0">
                <a:solidFill>
                  <a:srgbClr val="5D5D5D"/>
                </a:solidFill>
                <a:effectLst/>
                <a:latin typeface="Lato" panose="020F0502020204030203" pitchFamily="34" charset="77"/>
              </a:rPr>
              <a:t>LATAM Business Travel Forums Bogotá</a:t>
            </a:r>
          </a:p>
          <a:p>
            <a:pPr>
              <a:lnSpc>
                <a:spcPts val="700"/>
              </a:lnSpc>
            </a:pPr>
            <a:endParaRPr lang="en-PH" sz="800" b="1" dirty="0">
              <a:solidFill>
                <a:srgbClr val="5D5D5D"/>
              </a:solidFill>
              <a:latin typeface="Lato" panose="020F0502020204030203" pitchFamily="34" charset="77"/>
              <a:cs typeface="Lato"/>
            </a:endParaRPr>
          </a:p>
          <a:p>
            <a:pPr>
              <a:lnSpc>
                <a:spcPts val="700"/>
              </a:lnSpc>
            </a:pPr>
            <a:r>
              <a:rPr lang="en-PH" sz="800" b="1" i="0" dirty="0">
                <a:solidFill>
                  <a:srgbClr val="5D5D5D"/>
                </a:solidFill>
                <a:effectLst/>
                <a:latin typeface="Lato" panose="020F0502020204030203" pitchFamily="34" charset="77"/>
              </a:rPr>
              <a:t>LATAM Business Travel Forums CDMX</a:t>
            </a:r>
            <a:endParaRPr lang="en-PH" sz="750" b="1" dirty="0">
              <a:solidFill>
                <a:srgbClr val="5D5D5D"/>
              </a:solidFill>
              <a:latin typeface="Lato" panose="020F0502020204030203" pitchFamily="34" charset="77"/>
              <a:cs typeface="Lato"/>
            </a:endParaRPr>
          </a:p>
          <a:p>
            <a:pPr>
              <a:lnSpc>
                <a:spcPts val="700"/>
              </a:lnSpc>
            </a:pPr>
            <a:endParaRPr lang="en-PH" sz="750" b="1" dirty="0">
              <a:solidFill>
                <a:srgbClr val="5D5D5D"/>
              </a:solidFill>
              <a:latin typeface="Lato" panose="020F0502020204030203" pitchFamily="34" charset="77"/>
              <a:cs typeface="Lato"/>
            </a:endParaRPr>
          </a:p>
          <a:p>
            <a:pPr>
              <a:lnSpc>
                <a:spcPts val="700"/>
              </a:lnSpc>
            </a:pPr>
            <a:r>
              <a:rPr lang="en-PH" sz="750" b="1" i="0" dirty="0">
                <a:solidFill>
                  <a:srgbClr val="5D5D5D"/>
                </a:solidFill>
                <a:effectLst/>
                <a:latin typeface="Lato" panose="020F0502020204030203" pitchFamily="34" charset="77"/>
              </a:rPr>
              <a:t>Sao Paolo Business Travel Forum</a:t>
            </a:r>
          </a:p>
          <a:p>
            <a:pPr>
              <a:lnSpc>
                <a:spcPts val="700"/>
              </a:lnSpc>
            </a:pPr>
            <a:endParaRPr lang="en-PH" sz="750" b="1" dirty="0">
              <a:solidFill>
                <a:srgbClr val="5D5D5D"/>
              </a:solidFill>
              <a:latin typeface="Lato" panose="020F0502020204030203" pitchFamily="34" charset="77"/>
              <a:cs typeface="Lato"/>
            </a:endParaRPr>
          </a:p>
          <a:p>
            <a:pPr>
              <a:lnSpc>
                <a:spcPts val="700"/>
              </a:lnSpc>
            </a:pPr>
            <a:r>
              <a:rPr lang="en-PH" sz="800" b="1" i="0" dirty="0">
                <a:solidFill>
                  <a:srgbClr val="5D5D5D"/>
                </a:solidFill>
                <a:effectLst/>
                <a:latin typeface="Lato" panose="020F0502020204030203" pitchFamily="34" charset="77"/>
              </a:rPr>
              <a:t>LATAM Business Travel Forums São Paulo</a:t>
            </a:r>
          </a:p>
          <a:p>
            <a:pPr>
              <a:lnSpc>
                <a:spcPts val="700"/>
              </a:lnSpc>
            </a:pPr>
            <a:endParaRPr lang="en-PH" sz="800" b="1" dirty="0">
              <a:solidFill>
                <a:srgbClr val="5D5D5D"/>
              </a:solidFill>
              <a:latin typeface="Lato" panose="020F0502020204030203" pitchFamily="34" charset="77"/>
              <a:cs typeface="Lato"/>
            </a:endParaRPr>
          </a:p>
          <a:p>
            <a:pPr>
              <a:lnSpc>
                <a:spcPts val="700"/>
              </a:lnSpc>
            </a:pPr>
            <a:r>
              <a:rPr lang="en-PH" sz="800" b="1" i="0" dirty="0">
                <a:solidFill>
                  <a:srgbClr val="5D5D5D"/>
                </a:solidFill>
                <a:effectLst/>
                <a:latin typeface="Lato" panose="020F0502020204030203" pitchFamily="34" charset="77"/>
              </a:rPr>
              <a:t>LATAM Business Travel Forums Santiago de Chile</a:t>
            </a:r>
            <a:endParaRPr lang="en-PH" sz="750" b="1" dirty="0">
              <a:solidFill>
                <a:srgbClr val="5D5D5D"/>
              </a:solidFill>
              <a:latin typeface="Lato" panose="020F0502020204030203" pitchFamily="34" charset="77"/>
              <a:cs typeface="Lato"/>
            </a:endParaRPr>
          </a:p>
        </p:txBody>
      </p:sp>
      <p:sp>
        <p:nvSpPr>
          <p:cNvPr id="138" name="object 37">
            <a:extLst>
              <a:ext uri="{FF2B5EF4-FFF2-40B4-BE49-F238E27FC236}">
                <a16:creationId xmlns:a16="http://schemas.microsoft.com/office/drawing/2014/main" id="{2C580689-689F-3949-BE82-FBE60CF5094F}"/>
              </a:ext>
            </a:extLst>
          </p:cNvPr>
          <p:cNvSpPr txBox="1"/>
          <p:nvPr/>
        </p:nvSpPr>
        <p:spPr>
          <a:xfrm>
            <a:off x="459659" y="6055725"/>
            <a:ext cx="476956" cy="1449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>
              <a:lnSpc>
                <a:spcPts val="700"/>
              </a:lnSpc>
            </a:pPr>
            <a:r>
              <a:rPr lang="en-PH" sz="750" b="1" dirty="0">
                <a:solidFill>
                  <a:srgbClr val="4F5156"/>
                </a:solidFill>
                <a:latin typeface="Lato"/>
                <a:cs typeface="Lato"/>
              </a:rPr>
              <a:t>Mar</a:t>
            </a:r>
            <a:br>
              <a:rPr lang="en-PH" sz="750" b="1" dirty="0">
                <a:solidFill>
                  <a:srgbClr val="4F5156"/>
                </a:solidFill>
                <a:latin typeface="Lato"/>
                <a:cs typeface="Lato"/>
              </a:rPr>
            </a:br>
            <a:r>
              <a:rPr lang="en-PH" sz="750" b="1" dirty="0">
                <a:solidFill>
                  <a:srgbClr val="4F5156"/>
                </a:solidFill>
                <a:latin typeface="Lato"/>
                <a:cs typeface="Lato"/>
              </a:rPr>
              <a:t>15-16</a:t>
            </a:r>
          </a:p>
          <a:p>
            <a:pPr marR="5080">
              <a:lnSpc>
                <a:spcPts val="700"/>
              </a:lnSpc>
            </a:pPr>
            <a:endParaRPr lang="en-PH" sz="750" b="1" dirty="0">
              <a:solidFill>
                <a:srgbClr val="4F5156"/>
              </a:solidFill>
              <a:latin typeface="Lato"/>
              <a:cs typeface="Lato"/>
            </a:endParaRPr>
          </a:p>
          <a:p>
            <a:pPr marR="5080">
              <a:lnSpc>
                <a:spcPts val="700"/>
              </a:lnSpc>
            </a:pPr>
            <a:r>
              <a:rPr lang="en-US" sz="750" b="1" dirty="0">
                <a:solidFill>
                  <a:srgbClr val="4F5156"/>
                </a:solidFill>
                <a:latin typeface="Lato"/>
                <a:cs typeface="Lato"/>
              </a:rPr>
              <a:t>Jun 29</a:t>
            </a:r>
            <a:endParaRPr lang="en-US" sz="750" dirty="0">
              <a:latin typeface="Lato"/>
              <a:cs typeface="Lato"/>
            </a:endParaRPr>
          </a:p>
          <a:p>
            <a:pPr marR="5080">
              <a:lnSpc>
                <a:spcPts val="700"/>
              </a:lnSpc>
            </a:pPr>
            <a:endParaRPr lang="en-PH" sz="750" dirty="0">
              <a:latin typeface="Lato"/>
              <a:cs typeface="Lato"/>
            </a:endParaRPr>
          </a:p>
          <a:p>
            <a:pPr marR="5080">
              <a:lnSpc>
                <a:spcPts val="700"/>
              </a:lnSpc>
            </a:pPr>
            <a:r>
              <a:rPr lang="en-US" sz="750" b="1" dirty="0">
                <a:solidFill>
                  <a:srgbClr val="4F5156"/>
                </a:solidFill>
                <a:latin typeface="Lato"/>
                <a:cs typeface="Lato"/>
              </a:rPr>
              <a:t>Oct 5</a:t>
            </a:r>
          </a:p>
          <a:p>
            <a:pPr marR="5080">
              <a:lnSpc>
                <a:spcPts val="700"/>
              </a:lnSpc>
            </a:pPr>
            <a:endParaRPr lang="en-US" sz="750" b="1" dirty="0">
              <a:solidFill>
                <a:srgbClr val="4F5156"/>
              </a:solidFill>
              <a:latin typeface="Lato"/>
              <a:cs typeface="Lato"/>
            </a:endParaRPr>
          </a:p>
          <a:p>
            <a:pPr marR="5080">
              <a:lnSpc>
                <a:spcPts val="700"/>
              </a:lnSpc>
            </a:pPr>
            <a:r>
              <a:rPr lang="en-US" sz="750" b="1" dirty="0">
                <a:solidFill>
                  <a:srgbClr val="4F5156"/>
                </a:solidFill>
                <a:latin typeface="Lato"/>
                <a:cs typeface="Lato"/>
              </a:rPr>
              <a:t>Oct 5</a:t>
            </a:r>
          </a:p>
          <a:p>
            <a:pPr marR="5080">
              <a:lnSpc>
                <a:spcPts val="700"/>
              </a:lnSpc>
            </a:pPr>
            <a:endParaRPr lang="en-US" sz="750" b="1" dirty="0">
              <a:solidFill>
                <a:srgbClr val="4F5156"/>
              </a:solidFill>
              <a:latin typeface="Lato"/>
              <a:cs typeface="Lato"/>
            </a:endParaRPr>
          </a:p>
          <a:p>
            <a:pPr marR="5080">
              <a:lnSpc>
                <a:spcPts val="700"/>
              </a:lnSpc>
            </a:pPr>
            <a:r>
              <a:rPr lang="en-US" sz="750" b="1" dirty="0">
                <a:solidFill>
                  <a:srgbClr val="4F5156"/>
                </a:solidFill>
                <a:latin typeface="Lato"/>
                <a:cs typeface="Lato"/>
              </a:rPr>
              <a:t>Nov 8</a:t>
            </a:r>
            <a:endParaRPr lang="en-US" sz="750" dirty="0">
              <a:latin typeface="Lato"/>
              <a:cs typeface="Lato"/>
            </a:endParaRPr>
          </a:p>
          <a:p>
            <a:pPr marR="5080">
              <a:lnSpc>
                <a:spcPts val="700"/>
              </a:lnSpc>
            </a:pPr>
            <a:endParaRPr lang="en-PH" sz="750" dirty="0">
              <a:latin typeface="Lato"/>
              <a:cs typeface="Lato"/>
            </a:endParaRPr>
          </a:p>
          <a:p>
            <a:pPr marR="5080">
              <a:lnSpc>
                <a:spcPts val="700"/>
              </a:lnSpc>
            </a:pPr>
            <a:r>
              <a:rPr lang="en-US" sz="750" b="1" dirty="0">
                <a:solidFill>
                  <a:srgbClr val="4F5156"/>
                </a:solidFill>
                <a:latin typeface="Lato"/>
                <a:cs typeface="Lato"/>
              </a:rPr>
              <a:t>Nov 30</a:t>
            </a:r>
          </a:p>
          <a:p>
            <a:pPr marR="5080">
              <a:lnSpc>
                <a:spcPts val="700"/>
              </a:lnSpc>
            </a:pPr>
            <a:endParaRPr lang="en-US" sz="750" b="1" dirty="0">
              <a:solidFill>
                <a:srgbClr val="4F5156"/>
              </a:solidFill>
              <a:latin typeface="Lato"/>
              <a:cs typeface="Lato"/>
            </a:endParaRPr>
          </a:p>
          <a:p>
            <a:pPr marR="5080">
              <a:lnSpc>
                <a:spcPts val="700"/>
              </a:lnSpc>
            </a:pPr>
            <a:r>
              <a:rPr lang="en-US" sz="750" b="1" dirty="0">
                <a:solidFill>
                  <a:srgbClr val="4F5156"/>
                </a:solidFill>
                <a:latin typeface="Lato"/>
                <a:cs typeface="Lato"/>
              </a:rPr>
              <a:t>Nov 30</a:t>
            </a:r>
          </a:p>
          <a:p>
            <a:pPr marR="5080">
              <a:lnSpc>
                <a:spcPts val="700"/>
              </a:lnSpc>
            </a:pPr>
            <a:endParaRPr lang="en-US" sz="750" dirty="0">
              <a:latin typeface="Lato"/>
              <a:cs typeface="Lato"/>
            </a:endParaRPr>
          </a:p>
          <a:p>
            <a:pPr marR="5080">
              <a:lnSpc>
                <a:spcPts val="700"/>
              </a:lnSpc>
            </a:pPr>
            <a:r>
              <a:rPr lang="en-US" sz="750" b="1" dirty="0">
                <a:solidFill>
                  <a:srgbClr val="4F5156"/>
                </a:solidFill>
                <a:latin typeface="Lato"/>
                <a:cs typeface="Lato"/>
              </a:rPr>
              <a:t>Dec 14</a:t>
            </a:r>
          </a:p>
        </p:txBody>
      </p:sp>
      <p:sp>
        <p:nvSpPr>
          <p:cNvPr id="140" name="TextBox 139">
            <a:extLst>
              <a:ext uri="{FF2B5EF4-FFF2-40B4-BE49-F238E27FC236}">
                <a16:creationId xmlns:a16="http://schemas.microsoft.com/office/drawing/2014/main" id="{0410A805-9140-D567-4020-28B32B87305B}"/>
              </a:ext>
            </a:extLst>
          </p:cNvPr>
          <p:cNvSpPr txBox="1"/>
          <p:nvPr/>
        </p:nvSpPr>
        <p:spPr>
          <a:xfrm>
            <a:off x="2514600" y="3780197"/>
            <a:ext cx="5029200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800" b="1" dirty="0">
                <a:solidFill>
                  <a:srgbClr val="4F5156"/>
                </a:solidFill>
                <a:latin typeface="Lato"/>
                <a:cs typeface="Lato"/>
              </a:rPr>
              <a:t>5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FEF9A4016C5D742B6FE752496FF579A" ma:contentTypeVersion="17" ma:contentTypeDescription="Create a new document." ma:contentTypeScope="" ma:versionID="8f603383bf7608df377236d00f7411c1">
  <xsd:schema xmlns:xsd="http://www.w3.org/2001/XMLSchema" xmlns:xs="http://www.w3.org/2001/XMLSchema" xmlns:p="http://schemas.microsoft.com/office/2006/metadata/properties" xmlns:ns2="ff3ff975-b2ce-4686-98d9-60d6a6fb34f3" xmlns:ns3="54f7d2a0-ff1f-4c72-a326-929f6912f9d3" targetNamespace="http://schemas.microsoft.com/office/2006/metadata/properties" ma:root="true" ma:fieldsID="eeeba617f396973d8542283ebff84901" ns2:_="" ns3:_="">
    <xsd:import namespace="ff3ff975-b2ce-4686-98d9-60d6a6fb34f3"/>
    <xsd:import namespace="54f7d2a0-ff1f-4c72-a326-929f6912f9d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NOTE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3ff975-b2ce-4686-98d9-60d6a6fb34f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748f7279-7115-425f-b8a0-4c9796d24c4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NOTES" ma:index="23" nillable="true" ma:displayName="NOTES" ma:format="Dropdown" ma:internalName="NOTES">
      <xsd:simpleType>
        <xsd:restriction base="dms:Text">
          <xsd:maxLength value="255"/>
        </xsd:restriction>
      </xsd:simpleType>
    </xsd:element>
    <xsd:element name="MediaLengthInSeconds" ma:index="24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f7d2a0-ff1f-4c72-a326-929f6912f9d3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d563b43f-0fdc-4ee2-8fcb-492d50269420}" ma:internalName="TaxCatchAll" ma:showField="CatchAllData" ma:web="54f7d2a0-ff1f-4c72-a326-929f6912f9d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f3ff975-b2ce-4686-98d9-60d6a6fb34f3">
      <Terms xmlns="http://schemas.microsoft.com/office/infopath/2007/PartnerControls"/>
    </lcf76f155ced4ddcb4097134ff3c332f>
    <NOTES xmlns="ff3ff975-b2ce-4686-98d9-60d6a6fb34f3" xsi:nil="true"/>
    <TaxCatchAll xmlns="54f7d2a0-ff1f-4c72-a326-929f6912f9d3" xsi:nil="true"/>
  </documentManagement>
</p:properties>
</file>

<file path=customXml/itemProps1.xml><?xml version="1.0" encoding="utf-8"?>
<ds:datastoreItem xmlns:ds="http://schemas.openxmlformats.org/officeDocument/2006/customXml" ds:itemID="{F9CB4770-C0DD-4865-B4D6-734976FFD1D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f3ff975-b2ce-4686-98d9-60d6a6fb34f3"/>
    <ds:schemaRef ds:uri="54f7d2a0-ff1f-4c72-a326-929f6912f9d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A13EB4F-F335-4565-AE6A-1D58F701D6F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15577FE-C804-4CC4-9757-0ECFB3CCF44F}">
  <ds:schemaRefs>
    <ds:schemaRef ds:uri="http://schemas.microsoft.com/office/2006/metadata/properties"/>
    <ds:schemaRef ds:uri="http://schemas.microsoft.com/office/infopath/2007/PartnerControls"/>
    <ds:schemaRef ds:uri="ff3ff975-b2ce-4686-98d9-60d6a6fb34f3"/>
    <ds:schemaRef ds:uri="54f7d2a0-ff1f-4c72-a326-929f6912f9d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31128</TotalTime>
  <Words>941</Words>
  <Application>Microsoft Macintosh PowerPoint</Application>
  <PresentationFormat>Custom</PresentationFormat>
  <Paragraphs>262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Calibri</vt:lpstr>
      <vt:lpstr>Lato</vt:lpstr>
      <vt:lpstr>Office Theme</vt:lpstr>
      <vt:lpstr>GBTA 2023 Events</vt:lpstr>
      <vt:lpstr>GBTA 2023 Events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GBTA 2023 Events</dc:title>
  <dc:creator>Jill Koronkiewicz</dc:creator>
  <cp:lastModifiedBy>EJ Sarol</cp:lastModifiedBy>
  <cp:revision>38</cp:revision>
  <dcterms:created xsi:type="dcterms:W3CDTF">2022-12-22T12:26:10Z</dcterms:created>
  <dcterms:modified xsi:type="dcterms:W3CDTF">2023-07-14T17:08:24Z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2022-10-12T00:00:00Z</vt:filetime>
  </property>
  <property fmtid="{D5CDD505-2E9C-101B-9397-08002B2CF9AE}" pid="3" name="Creator">
    <vt:lpwstr>Adobe InDesign 15.1 (Macintosh)</vt:lpwstr>
  </property>
  <property fmtid="{D5CDD505-2E9C-101B-9397-08002B2CF9AE}" pid="4" name="LastSaved">
    <vt:filetime>2022-12-22T00:00:00Z</vt:filetime>
  </property>
  <property fmtid="{D5CDD505-2E9C-101B-9397-08002B2CF9AE}" pid="5" name="Producer">
    <vt:lpwstr>Adobe PDF Library 15.0</vt:lpwstr>
  </property>
  <property fmtid="{D5CDD505-2E9C-101B-9397-08002B2CF9AE}" pid="6" name="ContentTypeId">
    <vt:lpwstr>0x0101008FEF9A4016C5D742B6FE752496FF579A</vt:lpwstr>
  </property>
  <property fmtid="{D5CDD505-2E9C-101B-9397-08002B2CF9AE}" pid="7" name="MediaServiceImageTags">
    <vt:lpwstr/>
  </property>
</Properties>
</file>