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7FFFF23E_B381956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6"/>
  </p:notesMasterIdLst>
  <p:sldIdLst>
    <p:sldId id="214748012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F9A457-A935-03F4-3CC2-F9764E8ACB9C}" name="Yvette Mullally" initials="YM" userId="S::ymullally@gbta.org::15cb740a-a7b7-4b51-b85e-bb32205fc625" providerId="AD"/>
  <p188:author id="{344FF0E4-4F08-5FD5-6F83-AE74C22EF40E}" name="Denise Truso" initials="DT" userId="S::dtruso@gbta.org::e0c1f131-7db3-4d25-b549-a82b441aae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6BCF4-BE07-4244-B435-EEB7D5BA80E8}" v="30" dt="2024-07-27T14:55:58.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73"/>
    <p:restoredTop sz="96327"/>
  </p:normalViewPr>
  <p:slideViewPr>
    <p:cSldViewPr snapToGrid="0" snapToObjects="1">
      <p:cViewPr varScale="1">
        <p:scale>
          <a:sx n="78" d="100"/>
          <a:sy n="78" d="100"/>
        </p:scale>
        <p:origin x="1046" y="43"/>
      </p:cViewPr>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tte Mullally" userId="15cb740a-a7b7-4b51-b85e-bb32205fc625" providerId="ADAL" clId="{7A36BCF4-BE07-4244-B435-EEB7D5BA80E8}"/>
    <pc:docChg chg="undo custSel addSld delSld modSld delMainMaster">
      <pc:chgData name="Yvette Mullally" userId="15cb740a-a7b7-4b51-b85e-bb32205fc625" providerId="ADAL" clId="{7A36BCF4-BE07-4244-B435-EEB7D5BA80E8}" dt="2024-07-27T14:56:45.892" v="162" actId="6549"/>
      <pc:docMkLst>
        <pc:docMk/>
      </pc:docMkLst>
      <pc:sldChg chg="addSp delSp modSp del mod">
        <pc:chgData name="Yvette Mullally" userId="15cb740a-a7b7-4b51-b85e-bb32205fc625" providerId="ADAL" clId="{7A36BCF4-BE07-4244-B435-EEB7D5BA80E8}" dt="2024-07-27T14:54:54.220" v="144" actId="2696"/>
        <pc:sldMkLst>
          <pc:docMk/>
          <pc:sldMk cId="2139299891" sldId="2147470084"/>
        </pc:sldMkLst>
        <pc:spChg chg="mod">
          <ac:chgData name="Yvette Mullally" userId="15cb740a-a7b7-4b51-b85e-bb32205fc625" providerId="ADAL" clId="{7A36BCF4-BE07-4244-B435-EEB7D5BA80E8}" dt="2024-07-01T14:38:47.943" v="49" actId="1076"/>
          <ac:spMkLst>
            <pc:docMk/>
            <pc:sldMk cId="2139299891" sldId="2147470084"/>
            <ac:spMk id="5" creationId="{8FABFC99-A03C-1E44-9350-7BE2E59DEA28}"/>
          </ac:spMkLst>
        </pc:spChg>
        <pc:spChg chg="mod">
          <ac:chgData name="Yvette Mullally" userId="15cb740a-a7b7-4b51-b85e-bb32205fc625" providerId="ADAL" clId="{7A36BCF4-BE07-4244-B435-EEB7D5BA80E8}" dt="2024-07-01T14:38:08.524" v="38" actId="1076"/>
          <ac:spMkLst>
            <pc:docMk/>
            <pc:sldMk cId="2139299891" sldId="2147470084"/>
            <ac:spMk id="6" creationId="{C2362491-5C48-DD6F-D9FD-FC2D29648A02}"/>
          </ac:spMkLst>
        </pc:spChg>
        <pc:spChg chg="mod">
          <ac:chgData name="Yvette Mullally" userId="15cb740a-a7b7-4b51-b85e-bb32205fc625" providerId="ADAL" clId="{7A36BCF4-BE07-4244-B435-EEB7D5BA80E8}" dt="2024-07-01T14:37:49.463" v="31" actId="1076"/>
          <ac:spMkLst>
            <pc:docMk/>
            <pc:sldMk cId="2139299891" sldId="2147470084"/>
            <ac:spMk id="7" creationId="{4BCB9395-8958-8A89-953E-C1C22AA57681}"/>
          </ac:spMkLst>
        </pc:spChg>
        <pc:spChg chg="mod">
          <ac:chgData name="Yvette Mullally" userId="15cb740a-a7b7-4b51-b85e-bb32205fc625" providerId="ADAL" clId="{7A36BCF4-BE07-4244-B435-EEB7D5BA80E8}" dt="2024-07-01T14:36:34.014" v="5" actId="1076"/>
          <ac:spMkLst>
            <pc:docMk/>
            <pc:sldMk cId="2139299891" sldId="2147470084"/>
            <ac:spMk id="11" creationId="{9375658D-C244-4378-045A-B1749173791A}"/>
          </ac:spMkLst>
        </pc:spChg>
        <pc:spChg chg="mod">
          <ac:chgData name="Yvette Mullally" userId="15cb740a-a7b7-4b51-b85e-bb32205fc625" providerId="ADAL" clId="{7A36BCF4-BE07-4244-B435-EEB7D5BA80E8}" dt="2024-07-01T14:37:01.480" v="14" actId="1076"/>
          <ac:spMkLst>
            <pc:docMk/>
            <pc:sldMk cId="2139299891" sldId="2147470084"/>
            <ac:spMk id="13" creationId="{A1E2664A-4004-6B07-3492-28357DEDE5E2}"/>
          </ac:spMkLst>
        </pc:spChg>
        <pc:spChg chg="mod">
          <ac:chgData name="Yvette Mullally" userId="15cb740a-a7b7-4b51-b85e-bb32205fc625" providerId="ADAL" clId="{7A36BCF4-BE07-4244-B435-EEB7D5BA80E8}" dt="2024-07-01T14:37:30.665" v="23" actId="1076"/>
          <ac:spMkLst>
            <pc:docMk/>
            <pc:sldMk cId="2139299891" sldId="2147470084"/>
            <ac:spMk id="15" creationId="{83FE32C0-2EE4-AF66-82AC-C1F9BF6FF191}"/>
          </ac:spMkLst>
        </pc:spChg>
        <pc:spChg chg="mod">
          <ac:chgData name="Yvette Mullally" userId="15cb740a-a7b7-4b51-b85e-bb32205fc625" providerId="ADAL" clId="{7A36BCF4-BE07-4244-B435-EEB7D5BA80E8}" dt="2024-07-01T14:39:28.913" v="62" actId="1076"/>
          <ac:spMkLst>
            <pc:docMk/>
            <pc:sldMk cId="2139299891" sldId="2147470084"/>
            <ac:spMk id="17" creationId="{DBEE714A-048A-BA94-A4F6-800B2D1645BE}"/>
          </ac:spMkLst>
        </pc:spChg>
        <pc:spChg chg="mod">
          <ac:chgData name="Yvette Mullally" userId="15cb740a-a7b7-4b51-b85e-bb32205fc625" providerId="ADAL" clId="{7A36BCF4-BE07-4244-B435-EEB7D5BA80E8}" dt="2024-07-01T14:37:46.069" v="30" actId="1076"/>
          <ac:spMkLst>
            <pc:docMk/>
            <pc:sldMk cId="2139299891" sldId="2147470084"/>
            <ac:spMk id="19" creationId="{4080218B-FA94-BFC4-B93F-963F94F80123}"/>
          </ac:spMkLst>
        </pc:spChg>
        <pc:spChg chg="mod">
          <ac:chgData name="Yvette Mullally" userId="15cb740a-a7b7-4b51-b85e-bb32205fc625" providerId="ADAL" clId="{7A36BCF4-BE07-4244-B435-EEB7D5BA80E8}" dt="2024-07-01T14:36:54.151" v="11" actId="1076"/>
          <ac:spMkLst>
            <pc:docMk/>
            <pc:sldMk cId="2139299891" sldId="2147470084"/>
            <ac:spMk id="21" creationId="{A5B4C77B-06E7-A0AD-ABE3-1606F91914E6}"/>
          </ac:spMkLst>
        </pc:spChg>
        <pc:spChg chg="mod">
          <ac:chgData name="Yvette Mullally" userId="15cb740a-a7b7-4b51-b85e-bb32205fc625" providerId="ADAL" clId="{7A36BCF4-BE07-4244-B435-EEB7D5BA80E8}" dt="2024-07-01T14:38:59.185" v="54" actId="6549"/>
          <ac:spMkLst>
            <pc:docMk/>
            <pc:sldMk cId="2139299891" sldId="2147470084"/>
            <ac:spMk id="23" creationId="{6D0A8825-7E47-3BC8-4ACF-541E2AD008B5}"/>
          </ac:spMkLst>
        </pc:spChg>
        <pc:spChg chg="mod">
          <ac:chgData name="Yvette Mullally" userId="15cb740a-a7b7-4b51-b85e-bb32205fc625" providerId="ADAL" clId="{7A36BCF4-BE07-4244-B435-EEB7D5BA80E8}" dt="2024-07-01T14:39:06.111" v="55" actId="1076"/>
          <ac:spMkLst>
            <pc:docMk/>
            <pc:sldMk cId="2139299891" sldId="2147470084"/>
            <ac:spMk id="24" creationId="{9284A7B2-AE4D-F0D5-B0BF-144CD907DB30}"/>
          </ac:spMkLst>
        </pc:spChg>
        <pc:spChg chg="mod">
          <ac:chgData name="Yvette Mullally" userId="15cb740a-a7b7-4b51-b85e-bb32205fc625" providerId="ADAL" clId="{7A36BCF4-BE07-4244-B435-EEB7D5BA80E8}" dt="2024-07-01T14:38:43.948" v="48" actId="1076"/>
          <ac:spMkLst>
            <pc:docMk/>
            <pc:sldMk cId="2139299891" sldId="2147470084"/>
            <ac:spMk id="25" creationId="{DD77733F-E931-D640-FC8D-F6F48579E201}"/>
          </ac:spMkLst>
        </pc:spChg>
        <pc:spChg chg="mod">
          <ac:chgData name="Yvette Mullally" userId="15cb740a-a7b7-4b51-b85e-bb32205fc625" providerId="ADAL" clId="{7A36BCF4-BE07-4244-B435-EEB7D5BA80E8}" dt="2024-07-01T14:39:25.849" v="61" actId="1076"/>
          <ac:spMkLst>
            <pc:docMk/>
            <pc:sldMk cId="2139299891" sldId="2147470084"/>
            <ac:spMk id="29" creationId="{081C2DE5-1D6D-89D5-F7F5-21D5E74BB52A}"/>
          </ac:spMkLst>
        </pc:spChg>
        <pc:spChg chg="mod">
          <ac:chgData name="Yvette Mullally" userId="15cb740a-a7b7-4b51-b85e-bb32205fc625" providerId="ADAL" clId="{7A36BCF4-BE07-4244-B435-EEB7D5BA80E8}" dt="2024-07-01T14:36:38.562" v="7" actId="1076"/>
          <ac:spMkLst>
            <pc:docMk/>
            <pc:sldMk cId="2139299891" sldId="2147470084"/>
            <ac:spMk id="31" creationId="{A2234191-D648-45C6-402E-0FEDAB6B9B65}"/>
          </ac:spMkLst>
        </pc:spChg>
        <pc:spChg chg="mod">
          <ac:chgData name="Yvette Mullally" userId="15cb740a-a7b7-4b51-b85e-bb32205fc625" providerId="ADAL" clId="{7A36BCF4-BE07-4244-B435-EEB7D5BA80E8}" dt="2024-07-01T14:39:23.316" v="60" actId="1076"/>
          <ac:spMkLst>
            <pc:docMk/>
            <pc:sldMk cId="2139299891" sldId="2147470084"/>
            <ac:spMk id="33" creationId="{76A676E8-8058-6DA4-CAF4-41F9DC451C9F}"/>
          </ac:spMkLst>
        </pc:spChg>
        <pc:spChg chg="mod">
          <ac:chgData name="Yvette Mullally" userId="15cb740a-a7b7-4b51-b85e-bb32205fc625" providerId="ADAL" clId="{7A36BCF4-BE07-4244-B435-EEB7D5BA80E8}" dt="2024-07-01T14:39:33.696" v="63" actId="1076"/>
          <ac:spMkLst>
            <pc:docMk/>
            <pc:sldMk cId="2139299891" sldId="2147470084"/>
            <ac:spMk id="35" creationId="{0113201E-9397-3370-3CB3-FAC482CE4872}"/>
          </ac:spMkLst>
        </pc:spChg>
        <pc:picChg chg="add mod">
          <ac:chgData name="Yvette Mullally" userId="15cb740a-a7b7-4b51-b85e-bb32205fc625" providerId="ADAL" clId="{7A36BCF4-BE07-4244-B435-EEB7D5BA80E8}" dt="2024-07-01T14:37:27.761" v="22" actId="1076"/>
          <ac:picMkLst>
            <pc:docMk/>
            <pc:sldMk cId="2139299891" sldId="2147470084"/>
            <ac:picMk id="3" creationId="{A106C05D-445B-EAC2-DC9D-D9B6D566407D}"/>
          </ac:picMkLst>
        </pc:picChg>
        <pc:picChg chg="add mod">
          <ac:chgData name="Yvette Mullally" userId="15cb740a-a7b7-4b51-b85e-bb32205fc625" providerId="ADAL" clId="{7A36BCF4-BE07-4244-B435-EEB7D5BA80E8}" dt="2024-07-01T14:37:42.719" v="29" actId="1076"/>
          <ac:picMkLst>
            <pc:docMk/>
            <pc:sldMk cId="2139299891" sldId="2147470084"/>
            <ac:picMk id="4" creationId="{B5E2E24F-1D3A-13C2-CF4E-377CD3851A70}"/>
          </ac:picMkLst>
        </pc:picChg>
        <pc:picChg chg="del mod">
          <ac:chgData name="Yvette Mullally" userId="15cb740a-a7b7-4b51-b85e-bb32205fc625" providerId="ADAL" clId="{7A36BCF4-BE07-4244-B435-EEB7D5BA80E8}" dt="2024-07-01T14:40:31.660" v="82" actId="21"/>
          <ac:picMkLst>
            <pc:docMk/>
            <pc:sldMk cId="2139299891" sldId="2147470084"/>
            <ac:picMk id="8" creationId="{C43D3F1D-416A-477D-BB6A-ECC0536BD16B}"/>
          </ac:picMkLst>
        </pc:picChg>
        <pc:picChg chg="mod">
          <ac:chgData name="Yvette Mullally" userId="15cb740a-a7b7-4b51-b85e-bb32205fc625" providerId="ADAL" clId="{7A36BCF4-BE07-4244-B435-EEB7D5BA80E8}" dt="2024-07-01T14:36:50.810" v="10" actId="1076"/>
          <ac:picMkLst>
            <pc:docMk/>
            <pc:sldMk cId="2139299891" sldId="2147470084"/>
            <ac:picMk id="9" creationId="{B8E52446-B5DC-9D98-DD15-E0AECB89D1CF}"/>
          </ac:picMkLst>
        </pc:picChg>
        <pc:picChg chg="mod">
          <ac:chgData name="Yvette Mullally" userId="15cb740a-a7b7-4b51-b85e-bb32205fc625" providerId="ADAL" clId="{7A36BCF4-BE07-4244-B435-EEB7D5BA80E8}" dt="2024-07-01T14:36:45.328" v="9" actId="1076"/>
          <ac:picMkLst>
            <pc:docMk/>
            <pc:sldMk cId="2139299891" sldId="2147470084"/>
            <ac:picMk id="10" creationId="{49B77930-D795-F0BE-1EA4-92F85F0CBB97}"/>
          </ac:picMkLst>
        </pc:picChg>
        <pc:picChg chg="del mod">
          <ac:chgData name="Yvette Mullally" userId="15cb740a-a7b7-4b51-b85e-bb32205fc625" providerId="ADAL" clId="{7A36BCF4-BE07-4244-B435-EEB7D5BA80E8}" dt="2024-07-01T14:39:56.475" v="71" actId="21"/>
          <ac:picMkLst>
            <pc:docMk/>
            <pc:sldMk cId="2139299891" sldId="2147470084"/>
            <ac:picMk id="12" creationId="{F7DED668-4541-7383-9177-C932F1E0447F}"/>
          </ac:picMkLst>
        </pc:picChg>
        <pc:picChg chg="del mod">
          <ac:chgData name="Yvette Mullally" userId="15cb740a-a7b7-4b51-b85e-bb32205fc625" providerId="ADAL" clId="{7A36BCF4-BE07-4244-B435-EEB7D5BA80E8}" dt="2024-07-01T14:37:54.823" v="33" actId="21"/>
          <ac:picMkLst>
            <pc:docMk/>
            <pc:sldMk cId="2139299891" sldId="2147470084"/>
            <ac:picMk id="14" creationId="{3E866822-A389-762B-B168-BADC0B87D619}"/>
          </ac:picMkLst>
        </pc:picChg>
        <pc:picChg chg="del mod">
          <ac:chgData name="Yvette Mullally" userId="15cb740a-a7b7-4b51-b85e-bb32205fc625" providerId="ADAL" clId="{7A36BCF4-BE07-4244-B435-EEB7D5BA80E8}" dt="2024-07-01T14:37:15.198" v="18" actId="21"/>
          <ac:picMkLst>
            <pc:docMk/>
            <pc:sldMk cId="2139299891" sldId="2147470084"/>
            <ac:picMk id="16" creationId="{A106C05D-445B-EAC2-DC9D-D9B6D566407D}"/>
          </ac:picMkLst>
        </pc:picChg>
        <pc:picChg chg="mod">
          <ac:chgData name="Yvette Mullally" userId="15cb740a-a7b7-4b51-b85e-bb32205fc625" providerId="ADAL" clId="{7A36BCF4-BE07-4244-B435-EEB7D5BA80E8}" dt="2024-07-01T14:36:55.945" v="12" actId="1076"/>
          <ac:picMkLst>
            <pc:docMk/>
            <pc:sldMk cId="2139299891" sldId="2147470084"/>
            <ac:picMk id="18" creationId="{B4C556ED-2709-2981-F9B2-0A086FFFB4B9}"/>
          </ac:picMkLst>
        </pc:picChg>
        <pc:picChg chg="del mod">
          <ac:chgData name="Yvette Mullally" userId="15cb740a-a7b7-4b51-b85e-bb32205fc625" providerId="ADAL" clId="{7A36BCF4-BE07-4244-B435-EEB7D5BA80E8}" dt="2024-07-01T14:37:33.642" v="25" actId="21"/>
          <ac:picMkLst>
            <pc:docMk/>
            <pc:sldMk cId="2139299891" sldId="2147470084"/>
            <ac:picMk id="20" creationId="{B5E2E24F-1D3A-13C2-CF4E-377CD3851A70}"/>
          </ac:picMkLst>
        </pc:picChg>
        <pc:picChg chg="add mod">
          <ac:chgData name="Yvette Mullally" userId="15cb740a-a7b7-4b51-b85e-bb32205fc625" providerId="ADAL" clId="{7A36BCF4-BE07-4244-B435-EEB7D5BA80E8}" dt="2024-07-01T14:38:04.305" v="37" actId="1076"/>
          <ac:picMkLst>
            <pc:docMk/>
            <pc:sldMk cId="2139299891" sldId="2147470084"/>
            <ac:picMk id="22" creationId="{3E866822-A389-762B-B168-BADC0B87D619}"/>
          </ac:picMkLst>
        </pc:picChg>
        <pc:picChg chg="del mod">
          <ac:chgData name="Yvette Mullally" userId="15cb740a-a7b7-4b51-b85e-bb32205fc625" providerId="ADAL" clId="{7A36BCF4-BE07-4244-B435-EEB7D5BA80E8}" dt="2024-07-01T14:38:14.508" v="40" actId="21"/>
          <ac:picMkLst>
            <pc:docMk/>
            <pc:sldMk cId="2139299891" sldId="2147470084"/>
            <ac:picMk id="26" creationId="{741D8EDD-6163-9330-1845-0FE0691A2324}"/>
          </ac:picMkLst>
        </pc:picChg>
        <pc:picChg chg="del mod">
          <ac:chgData name="Yvette Mullally" userId="15cb740a-a7b7-4b51-b85e-bb32205fc625" providerId="ADAL" clId="{7A36BCF4-BE07-4244-B435-EEB7D5BA80E8}" dt="2024-07-01T14:41:58.316" v="100" actId="21"/>
          <ac:picMkLst>
            <pc:docMk/>
            <pc:sldMk cId="2139299891" sldId="2147470084"/>
            <ac:picMk id="27" creationId="{F79928D2-681B-EC2C-9383-AD113CE35060}"/>
          </ac:picMkLst>
        </pc:picChg>
        <pc:picChg chg="add del mod">
          <ac:chgData name="Yvette Mullally" userId="15cb740a-a7b7-4b51-b85e-bb32205fc625" providerId="ADAL" clId="{7A36BCF4-BE07-4244-B435-EEB7D5BA80E8}" dt="2024-07-01T14:40:47.178" v="89" actId="21"/>
          <ac:picMkLst>
            <pc:docMk/>
            <pc:sldMk cId="2139299891" sldId="2147470084"/>
            <ac:picMk id="28" creationId="{741D8EDD-6163-9330-1845-0FE0691A2324}"/>
          </ac:picMkLst>
        </pc:picChg>
        <pc:picChg chg="del mod">
          <ac:chgData name="Yvette Mullally" userId="15cb740a-a7b7-4b51-b85e-bb32205fc625" providerId="ADAL" clId="{7A36BCF4-BE07-4244-B435-EEB7D5BA80E8}" dt="2024-07-01T14:42:04.025" v="103" actId="21"/>
          <ac:picMkLst>
            <pc:docMk/>
            <pc:sldMk cId="2139299891" sldId="2147470084"/>
            <ac:picMk id="30" creationId="{752BFD97-1B40-4274-7D1C-76F0F071CA29}"/>
          </ac:picMkLst>
        </pc:picChg>
        <pc:picChg chg="add mod">
          <ac:chgData name="Yvette Mullally" userId="15cb740a-a7b7-4b51-b85e-bb32205fc625" providerId="ADAL" clId="{7A36BCF4-BE07-4244-B435-EEB7D5BA80E8}" dt="2024-07-01T14:40:26.669" v="81" actId="1076"/>
          <ac:picMkLst>
            <pc:docMk/>
            <pc:sldMk cId="2139299891" sldId="2147470084"/>
            <ac:picMk id="32" creationId="{A426AE2C-DE6B-DBA0-00EF-9F70BE24D708}"/>
          </ac:picMkLst>
        </pc:picChg>
        <pc:picChg chg="del mod">
          <ac:chgData name="Yvette Mullally" userId="15cb740a-a7b7-4b51-b85e-bb32205fc625" providerId="ADAL" clId="{7A36BCF4-BE07-4244-B435-EEB7D5BA80E8}" dt="2024-07-01T14:42:35.995" v="121" actId="21"/>
          <ac:picMkLst>
            <pc:docMk/>
            <pc:sldMk cId="2139299891" sldId="2147470084"/>
            <ac:picMk id="34" creationId="{2A0678EB-D0C4-365C-5EE6-52ED4BBE4A61}"/>
          </ac:picMkLst>
        </pc:picChg>
        <pc:picChg chg="del mod">
          <ac:chgData name="Yvette Mullally" userId="15cb740a-a7b7-4b51-b85e-bb32205fc625" providerId="ADAL" clId="{7A36BCF4-BE07-4244-B435-EEB7D5BA80E8}" dt="2024-07-01T14:39:39.591" v="65" actId="21"/>
          <ac:picMkLst>
            <pc:docMk/>
            <pc:sldMk cId="2139299891" sldId="2147470084"/>
            <ac:picMk id="36" creationId="{A426AE2C-DE6B-DBA0-00EF-9F70BE24D708}"/>
          </ac:picMkLst>
        </pc:picChg>
        <pc:picChg chg="add mod">
          <ac:chgData name="Yvette Mullally" userId="15cb740a-a7b7-4b51-b85e-bb32205fc625" providerId="ADAL" clId="{7A36BCF4-BE07-4244-B435-EEB7D5BA80E8}" dt="2024-07-01T14:40:19.892" v="80" actId="1076"/>
          <ac:picMkLst>
            <pc:docMk/>
            <pc:sldMk cId="2139299891" sldId="2147470084"/>
            <ac:picMk id="37" creationId="{F7DED668-4541-7383-9177-C932F1E0447F}"/>
          </ac:picMkLst>
        </pc:picChg>
        <pc:picChg chg="add mod">
          <ac:chgData name="Yvette Mullally" userId="15cb740a-a7b7-4b51-b85e-bb32205fc625" providerId="ADAL" clId="{7A36BCF4-BE07-4244-B435-EEB7D5BA80E8}" dt="2024-07-01T14:40:43.752" v="88" actId="1076"/>
          <ac:picMkLst>
            <pc:docMk/>
            <pc:sldMk cId="2139299891" sldId="2147470084"/>
            <ac:picMk id="38" creationId="{C43D3F1D-416A-477D-BB6A-ECC0536BD16B}"/>
          </ac:picMkLst>
        </pc:picChg>
        <pc:picChg chg="add mod">
          <ac:chgData name="Yvette Mullally" userId="15cb740a-a7b7-4b51-b85e-bb32205fc625" providerId="ADAL" clId="{7A36BCF4-BE07-4244-B435-EEB7D5BA80E8}" dt="2024-07-01T14:40:54.497" v="93" actId="1076"/>
          <ac:picMkLst>
            <pc:docMk/>
            <pc:sldMk cId="2139299891" sldId="2147470084"/>
            <ac:picMk id="39" creationId="{741D8EDD-6163-9330-1845-0FE0691A2324}"/>
          </ac:picMkLst>
        </pc:picChg>
        <pc:picChg chg="add mod">
          <ac:chgData name="Yvette Mullally" userId="15cb740a-a7b7-4b51-b85e-bb32205fc625" providerId="ADAL" clId="{7A36BCF4-BE07-4244-B435-EEB7D5BA80E8}" dt="2024-07-01T14:41:56.576" v="99" actId="1076"/>
          <ac:picMkLst>
            <pc:docMk/>
            <pc:sldMk cId="2139299891" sldId="2147470084"/>
            <ac:picMk id="40" creationId="{36E2FC93-224A-23DB-4BC7-44D91DE2D04F}"/>
          </ac:picMkLst>
        </pc:picChg>
        <pc:picChg chg="add mod">
          <ac:chgData name="Yvette Mullally" userId="15cb740a-a7b7-4b51-b85e-bb32205fc625" providerId="ADAL" clId="{7A36BCF4-BE07-4244-B435-EEB7D5BA80E8}" dt="2024-07-01T14:42:02.403" v="102" actId="1076"/>
          <ac:picMkLst>
            <pc:docMk/>
            <pc:sldMk cId="2139299891" sldId="2147470084"/>
            <ac:picMk id="41" creationId="{F79928D2-681B-EC2C-9383-AD113CE35060}"/>
          </ac:picMkLst>
        </pc:picChg>
        <pc:picChg chg="add mod">
          <ac:chgData name="Yvette Mullally" userId="15cb740a-a7b7-4b51-b85e-bb32205fc625" providerId="ADAL" clId="{7A36BCF4-BE07-4244-B435-EEB7D5BA80E8}" dt="2024-07-01T14:42:34.383" v="120" actId="1076"/>
          <ac:picMkLst>
            <pc:docMk/>
            <pc:sldMk cId="2139299891" sldId="2147470084"/>
            <ac:picMk id="42" creationId="{752BFD97-1B40-4274-7D1C-76F0F071CA29}"/>
          </ac:picMkLst>
        </pc:picChg>
        <pc:picChg chg="add mod">
          <ac:chgData name="Yvette Mullally" userId="15cb740a-a7b7-4b51-b85e-bb32205fc625" providerId="ADAL" clId="{7A36BCF4-BE07-4244-B435-EEB7D5BA80E8}" dt="2024-07-01T14:42:51.155" v="128" actId="1076"/>
          <ac:picMkLst>
            <pc:docMk/>
            <pc:sldMk cId="2139299891" sldId="2147470084"/>
            <ac:picMk id="43" creationId="{2A0678EB-D0C4-365C-5EE6-52ED4BBE4A61}"/>
          </ac:picMkLst>
        </pc:picChg>
        <pc:picChg chg="add mod modCrop">
          <ac:chgData name="Yvette Mullally" userId="15cb740a-a7b7-4b51-b85e-bb32205fc625" providerId="ADAL" clId="{7A36BCF4-BE07-4244-B435-EEB7D5BA80E8}" dt="2024-07-01T14:43:53.133" v="142" actId="1076"/>
          <ac:picMkLst>
            <pc:docMk/>
            <pc:sldMk cId="2139299891" sldId="2147470084"/>
            <ac:picMk id="45" creationId="{EA840F36-1543-E3A1-C7E4-7F17043C77A9}"/>
          </ac:picMkLst>
        </pc:picChg>
        <pc:picChg chg="del mod">
          <ac:chgData name="Yvette Mullally" userId="15cb740a-a7b7-4b51-b85e-bb32205fc625" providerId="ADAL" clId="{7A36BCF4-BE07-4244-B435-EEB7D5BA80E8}" dt="2024-07-01T14:43:44.591" v="138" actId="478"/>
          <ac:picMkLst>
            <pc:docMk/>
            <pc:sldMk cId="2139299891" sldId="2147470084"/>
            <ac:picMk id="1026" creationId="{DA8F22DE-91AC-D955-7C6D-3D6032DE3F4B}"/>
          </ac:picMkLst>
        </pc:picChg>
        <pc:picChg chg="del mod">
          <ac:chgData name="Yvette Mullally" userId="15cb740a-a7b7-4b51-b85e-bb32205fc625" providerId="ADAL" clId="{7A36BCF4-BE07-4244-B435-EEB7D5BA80E8}" dt="2024-07-01T14:41:49.651" v="95" actId="21"/>
          <ac:picMkLst>
            <pc:docMk/>
            <pc:sldMk cId="2139299891" sldId="2147470084"/>
            <ac:picMk id="1028" creationId="{36E2FC93-224A-23DB-4BC7-44D91DE2D04F}"/>
          </ac:picMkLst>
        </pc:picChg>
        <pc:picChg chg="mod">
          <ac:chgData name="Yvette Mullally" userId="15cb740a-a7b7-4b51-b85e-bb32205fc625" providerId="ADAL" clId="{7A36BCF4-BE07-4244-B435-EEB7D5BA80E8}" dt="2024-07-01T14:39:17.723" v="58" actId="1076"/>
          <ac:picMkLst>
            <pc:docMk/>
            <pc:sldMk cId="2139299891" sldId="2147470084"/>
            <ac:picMk id="1030" creationId="{6E6D7899-49F0-E1AB-74DE-34ABC3D373BA}"/>
          </ac:picMkLst>
        </pc:picChg>
      </pc:sldChg>
      <pc:sldChg chg="add del">
        <pc:chgData name="Yvette Mullally" userId="15cb740a-a7b7-4b51-b85e-bb32205fc625" providerId="ADAL" clId="{7A36BCF4-BE07-4244-B435-EEB7D5BA80E8}" dt="2024-07-01T14:35:44.813" v="2" actId="47"/>
        <pc:sldMkLst>
          <pc:docMk/>
          <pc:sldMk cId="981942002" sldId="2147480123"/>
        </pc:sldMkLst>
      </pc:sldChg>
      <pc:sldChg chg="addSp delSp modSp add del mod">
        <pc:chgData name="Yvette Mullally" userId="15cb740a-a7b7-4b51-b85e-bb32205fc625" providerId="ADAL" clId="{7A36BCF4-BE07-4244-B435-EEB7D5BA80E8}" dt="2024-07-27T14:56:45.892" v="162" actId="6549"/>
        <pc:sldMkLst>
          <pc:docMk/>
          <pc:sldMk cId="3011614051" sldId="2147480126"/>
        </pc:sldMkLst>
        <pc:spChg chg="mod">
          <ac:chgData name="Yvette Mullally" userId="15cb740a-a7b7-4b51-b85e-bb32205fc625" providerId="ADAL" clId="{7A36BCF4-BE07-4244-B435-EEB7D5BA80E8}" dt="2024-07-27T14:56:45.892" v="162" actId="6549"/>
          <ac:spMkLst>
            <pc:docMk/>
            <pc:sldMk cId="3011614051" sldId="2147480126"/>
            <ac:spMk id="6" creationId="{C2362491-5C48-DD6F-D9FD-FC2D29648A02}"/>
          </ac:spMkLst>
        </pc:spChg>
        <pc:picChg chg="add mod modCrop">
          <ac:chgData name="Yvette Mullally" userId="15cb740a-a7b7-4b51-b85e-bb32205fc625" providerId="ADAL" clId="{7A36BCF4-BE07-4244-B435-EEB7D5BA80E8}" dt="2024-07-27T14:56:10.566" v="161" actId="14100"/>
          <ac:picMkLst>
            <pc:docMk/>
            <pc:sldMk cId="3011614051" sldId="2147480126"/>
            <ac:picMk id="5" creationId="{03CB77D8-8AFD-FC57-ADE6-F6837321D1D3}"/>
          </ac:picMkLst>
        </pc:picChg>
        <pc:picChg chg="del">
          <ac:chgData name="Yvette Mullally" userId="15cb740a-a7b7-4b51-b85e-bb32205fc625" providerId="ADAL" clId="{7A36BCF4-BE07-4244-B435-EEB7D5BA80E8}" dt="2024-07-27T14:55:19.428" v="145" actId="478"/>
          <ac:picMkLst>
            <pc:docMk/>
            <pc:sldMk cId="3011614051" sldId="2147480126"/>
            <ac:picMk id="55" creationId="{95CAA53A-E904-A70B-7B94-90BA31312092}"/>
          </ac:picMkLst>
        </pc:picChg>
      </pc:sldChg>
      <pc:sldMasterChg chg="del delSldLayout">
        <pc:chgData name="Yvette Mullally" userId="15cb740a-a7b7-4b51-b85e-bb32205fc625" providerId="ADAL" clId="{7A36BCF4-BE07-4244-B435-EEB7D5BA80E8}" dt="2024-07-01T14:35:46.700" v="3" actId="47"/>
        <pc:sldMasterMkLst>
          <pc:docMk/>
          <pc:sldMasterMk cId="2992018653" sldId="2147483705"/>
        </pc:sldMasterMkLst>
        <pc:sldLayoutChg chg="del">
          <pc:chgData name="Yvette Mullally" userId="15cb740a-a7b7-4b51-b85e-bb32205fc625" providerId="ADAL" clId="{7A36BCF4-BE07-4244-B435-EEB7D5BA80E8}" dt="2024-07-01T14:35:46.700" v="3" actId="47"/>
          <pc:sldLayoutMkLst>
            <pc:docMk/>
            <pc:sldMasterMk cId="2992018653" sldId="2147483705"/>
            <pc:sldLayoutMk cId="1056054404" sldId="2147483706"/>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2346811978" sldId="2147483707"/>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1629697410" sldId="2147483708"/>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2401375575" sldId="2147483709"/>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805284849" sldId="2147483710"/>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78581711" sldId="2147483711"/>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3864850795" sldId="2147483712"/>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570584194" sldId="2147483713"/>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2950430874" sldId="2147483714"/>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857554800" sldId="2147483715"/>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1557593652" sldId="2147483716"/>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1316987435" sldId="2147483717"/>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1550560086" sldId="2147483718"/>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3843227588" sldId="2147483719"/>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3313532185" sldId="2147483720"/>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2691658003" sldId="2147483721"/>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763408601" sldId="2147483722"/>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433461637" sldId="2147483723"/>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3314892411" sldId="2147483724"/>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187991742" sldId="2147483725"/>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1477667242" sldId="2147483726"/>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3455624304" sldId="2147483727"/>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680938564" sldId="2147483728"/>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594928468" sldId="2147483729"/>
          </pc:sldLayoutMkLst>
        </pc:sldLayoutChg>
        <pc:sldLayoutChg chg="del">
          <pc:chgData name="Yvette Mullally" userId="15cb740a-a7b7-4b51-b85e-bb32205fc625" providerId="ADAL" clId="{7A36BCF4-BE07-4244-B435-EEB7D5BA80E8}" dt="2024-07-01T14:35:46.700" v="3" actId="47"/>
          <pc:sldLayoutMkLst>
            <pc:docMk/>
            <pc:sldMasterMk cId="2992018653" sldId="2147483705"/>
            <pc:sldLayoutMk cId="2350025310" sldId="2147483730"/>
          </pc:sldLayoutMkLst>
        </pc:sldLayoutChg>
      </pc:sldMasterChg>
    </pc:docChg>
  </pc:docChgLst>
</pc:chgInfo>
</file>

<file path=ppt/comments/modernComment_7FFFF23E_B3819563.xml><?xml version="1.0" encoding="utf-8"?>
<p188:cmLst xmlns:a="http://schemas.openxmlformats.org/drawingml/2006/main" xmlns:r="http://schemas.openxmlformats.org/officeDocument/2006/relationships" xmlns:p188="http://schemas.microsoft.com/office/powerpoint/2018/8/main">
  <p188:cm id="{28002405-D3B6-4EF7-920E-4A6B706B593A}" authorId="{FBF9A457-A935-03F4-3CC2-F9764E8ACB9C}" status="resolved" created="2024-02-07T22:04:38.566">
    <pc:sldMkLst xmlns:pc="http://schemas.microsoft.com/office/powerpoint/2013/main/command">
      <pc:docMk/>
      <pc:sldMk cId="2139299891" sldId="2147470084"/>
    </pc:sldMkLst>
    <p188:txBody>
      <a:bodyPr/>
      <a:lstStyle/>
      <a:p>
        <a:r>
          <a:rPr lang="en-US"/>
          <a:t>Update with new board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FBB46A9-944E-1D4E-AC22-4F263A8B5689}" type="datetimeFigureOut">
              <a:rPr lang="en-US" smtClean="0"/>
              <a:t>7/27/2024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D8FE1C67-D20F-D149-B411-A055C1037730}" type="slidenum">
              <a:rPr lang="en-US" smtClean="0"/>
              <a:t>‹#›</a:t>
            </a:fld>
            <a:endParaRPr lang="en-US"/>
          </a:p>
        </p:txBody>
      </p:sp>
    </p:spTree>
    <p:extLst>
      <p:ext uri="{BB962C8B-B14F-4D97-AF65-F5344CB8AC3E}">
        <p14:creationId xmlns:p14="http://schemas.microsoft.com/office/powerpoint/2010/main" val="389988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303" rtl="0" eaLnBrk="1" fontAlgn="auto" latinLnBrk="0" hangingPunct="1">
              <a:lnSpc>
                <a:spcPct val="100000"/>
              </a:lnSpc>
              <a:spcBef>
                <a:spcPts val="0"/>
              </a:spcBef>
              <a:spcAft>
                <a:spcPts val="0"/>
              </a:spcAft>
              <a:buClrTx/>
              <a:buSzTx/>
              <a:buFontTx/>
              <a:buNone/>
              <a:tabLst/>
              <a:defRPr/>
            </a:pPr>
            <a:fld id="{D8FE1C67-D20F-D149-B411-A055C103773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328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652C7449-F132-19F8-663D-89FB28F056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1394" y="322876"/>
            <a:ext cx="4656224" cy="1454273"/>
          </a:xfrm>
          <a:prstGeom prst="rect">
            <a:avLst/>
          </a:prstGeom>
        </p:spPr>
      </p:pic>
      <p:pic>
        <p:nvPicPr>
          <p:cNvPr id="8" name="Picture 7">
            <a:extLst>
              <a:ext uri="{FF2B5EF4-FFF2-40B4-BE49-F238E27FC236}">
                <a16:creationId xmlns:a16="http://schemas.microsoft.com/office/drawing/2014/main" id="{6CEB4FCA-E3A4-8128-AE2B-9F93A5843EF8}"/>
              </a:ext>
            </a:extLst>
          </p:cNvPr>
          <p:cNvPicPr>
            <a:picLocks noChangeAspect="1"/>
          </p:cNvPicPr>
          <p:nvPr userDrawn="1"/>
        </p:nvPicPr>
        <p:blipFill>
          <a:blip r:embed="rId4"/>
          <a:stretch>
            <a:fillRect/>
          </a:stretch>
        </p:blipFill>
        <p:spPr>
          <a:xfrm>
            <a:off x="7398872" y="703615"/>
            <a:ext cx="6795427" cy="6858000"/>
          </a:xfrm>
          <a:prstGeom prst="rect">
            <a:avLst/>
          </a:prstGeom>
        </p:spPr>
      </p:pic>
      <p:sp>
        <p:nvSpPr>
          <p:cNvPr id="6" name="Text Placeholder 5">
            <a:extLst>
              <a:ext uri="{FF2B5EF4-FFF2-40B4-BE49-F238E27FC236}">
                <a16:creationId xmlns:a16="http://schemas.microsoft.com/office/drawing/2014/main" id="{375D6E2D-B636-AC9A-A449-955035C920F6}"/>
              </a:ext>
            </a:extLst>
          </p:cNvPr>
          <p:cNvSpPr>
            <a:spLocks noGrp="1"/>
          </p:cNvSpPr>
          <p:nvPr>
            <p:ph type="body" sz="quarter" idx="10" hasCustomPrompt="1"/>
          </p:nvPr>
        </p:nvSpPr>
        <p:spPr>
          <a:xfrm>
            <a:off x="552450" y="5018313"/>
            <a:ext cx="4565650" cy="438150"/>
          </a:xfrm>
        </p:spPr>
        <p:txBody>
          <a:bodyPr>
            <a:normAutofit/>
          </a:bodyPr>
          <a:lstStyle>
            <a:lvl1pPr>
              <a:defRPr sz="1800">
                <a:solidFill>
                  <a:schemeClr val="bg1"/>
                </a:solidFill>
              </a:defRPr>
            </a:lvl1pPr>
          </a:lstStyle>
          <a:p>
            <a:pPr lvl="0"/>
            <a:r>
              <a:rPr lang="en-US"/>
              <a:t>July 2022</a:t>
            </a:r>
          </a:p>
        </p:txBody>
      </p:sp>
      <p:sp>
        <p:nvSpPr>
          <p:cNvPr id="10" name="Title 9">
            <a:extLst>
              <a:ext uri="{FF2B5EF4-FFF2-40B4-BE49-F238E27FC236}">
                <a16:creationId xmlns:a16="http://schemas.microsoft.com/office/drawing/2014/main" id="{29CE70C3-A3B6-0559-795C-768EE5737CAB}"/>
              </a:ext>
            </a:extLst>
          </p:cNvPr>
          <p:cNvSpPr>
            <a:spLocks noGrp="1"/>
          </p:cNvSpPr>
          <p:nvPr>
            <p:ph type="title" hasCustomPrompt="1"/>
          </p:nvPr>
        </p:nvSpPr>
        <p:spPr>
          <a:xfrm>
            <a:off x="552966" y="3607069"/>
            <a:ext cx="6502742" cy="1174998"/>
          </a:xfrm>
        </p:spPr>
        <p:txBody>
          <a:bodyPr>
            <a:normAutofit/>
          </a:bodyPr>
          <a:lstStyle>
            <a:lvl1pPr>
              <a:lnSpc>
                <a:spcPts val="4400"/>
              </a:lnSpc>
              <a:defRPr sz="3600">
                <a:solidFill>
                  <a:schemeClr val="accent6"/>
                </a:solidFill>
              </a:defRPr>
            </a:lvl1pPr>
          </a:lstStyle>
          <a:p>
            <a:r>
              <a:rPr lang="en-US"/>
              <a:t>Headline in yellow must</a:t>
            </a:r>
            <a:br>
              <a:rPr lang="en-US"/>
            </a:br>
            <a:r>
              <a:rPr lang="en-US"/>
              <a:t>36pt. or larger</a:t>
            </a:r>
          </a:p>
        </p:txBody>
      </p:sp>
    </p:spTree>
    <p:extLst>
      <p:ext uri="{BB962C8B-B14F-4D97-AF65-F5344CB8AC3E}">
        <p14:creationId xmlns:p14="http://schemas.microsoft.com/office/powerpoint/2010/main" val="149513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ty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E902-BEBE-7ECB-A3E2-A12227EE28B5}"/>
              </a:ext>
            </a:extLst>
          </p:cNvPr>
          <p:cNvSpPr>
            <a:spLocks noGrp="1"/>
          </p:cNvSpPr>
          <p:nvPr>
            <p:ph type="title" hasCustomPrompt="1"/>
          </p:nvPr>
        </p:nvSpPr>
        <p:spPr>
          <a:xfrm>
            <a:off x="538677" y="589971"/>
            <a:ext cx="11146148" cy="698543"/>
          </a:xfrm>
        </p:spPr>
        <p:txBody>
          <a:bodyPr/>
          <a:lstStyle/>
          <a:p>
            <a:r>
              <a:rPr lang="en-US"/>
              <a:t>Chart style layout – flat graphics, no 3D effects</a:t>
            </a:r>
          </a:p>
        </p:txBody>
      </p:sp>
      <p:sp>
        <p:nvSpPr>
          <p:cNvPr id="3" name="Slide Number Placeholder 2">
            <a:extLst>
              <a:ext uri="{FF2B5EF4-FFF2-40B4-BE49-F238E27FC236}">
                <a16:creationId xmlns:a16="http://schemas.microsoft.com/office/drawing/2014/main" id="{03DBE914-5037-0079-DD7F-DB020AD63C7C}"/>
              </a:ext>
            </a:extLst>
          </p:cNvPr>
          <p:cNvSpPr>
            <a:spLocks noGrp="1"/>
          </p:cNvSpPr>
          <p:nvPr>
            <p:ph type="sldNum" sz="quarter" idx="10"/>
          </p:nvPr>
        </p:nvSpPr>
        <p:spPr/>
        <p:txBody>
          <a:bodyPr/>
          <a:lstStyle/>
          <a:p>
            <a:fld id="{8EE07FC3-56A4-9244-A054-7A234EAC9748}" type="slidenum">
              <a:rPr lang="en-US" smtClean="0"/>
              <a:pPr/>
              <a:t>‹#›</a:t>
            </a:fld>
            <a:endParaRPr lang="en-US"/>
          </a:p>
        </p:txBody>
      </p:sp>
      <p:sp>
        <p:nvSpPr>
          <p:cNvPr id="4" name="Footer Placeholder 3">
            <a:extLst>
              <a:ext uri="{FF2B5EF4-FFF2-40B4-BE49-F238E27FC236}">
                <a16:creationId xmlns:a16="http://schemas.microsoft.com/office/drawing/2014/main" id="{08F9DB7B-486F-785B-7EEF-24C1E48F9B07}"/>
              </a:ext>
            </a:extLst>
          </p:cNvPr>
          <p:cNvSpPr>
            <a:spLocks noGrp="1"/>
          </p:cNvSpPr>
          <p:nvPr>
            <p:ph type="ftr" sz="quarter" idx="11"/>
          </p:nvPr>
        </p:nvSpPr>
        <p:spPr/>
        <p:txBody>
          <a:bodyPr/>
          <a:lstStyle/>
          <a:p>
            <a:r>
              <a:rPr lang="en-US"/>
              <a:t>Presentation Title Goes Here</a:t>
            </a:r>
          </a:p>
        </p:txBody>
      </p:sp>
      <p:sp>
        <p:nvSpPr>
          <p:cNvPr id="7" name="Chart Placeholder 6">
            <a:extLst>
              <a:ext uri="{FF2B5EF4-FFF2-40B4-BE49-F238E27FC236}">
                <a16:creationId xmlns:a16="http://schemas.microsoft.com/office/drawing/2014/main" id="{B39B49D3-6FFD-90DD-7DA0-AB9640BA1881}"/>
              </a:ext>
            </a:extLst>
          </p:cNvPr>
          <p:cNvSpPr>
            <a:spLocks noGrp="1"/>
          </p:cNvSpPr>
          <p:nvPr>
            <p:ph type="chart" sz="quarter" idx="12" hasCustomPrompt="1"/>
          </p:nvPr>
        </p:nvSpPr>
        <p:spPr>
          <a:xfrm>
            <a:off x="5300664" y="1543050"/>
            <a:ext cx="6384161" cy="4157663"/>
          </a:xfrm>
        </p:spPr>
        <p:txBody>
          <a:bodyPr>
            <a:normAutofit/>
          </a:bodyPr>
          <a:lstStyle>
            <a:lvl1pPr>
              <a:defRPr sz="1800" b="1"/>
            </a:lvl1pPr>
          </a:lstStyle>
          <a:p>
            <a:r>
              <a:rPr lang="en-US"/>
              <a:t>Chart Title goes here</a:t>
            </a:r>
          </a:p>
        </p:txBody>
      </p:sp>
      <p:sp>
        <p:nvSpPr>
          <p:cNvPr id="9" name="Text Placeholder 8">
            <a:extLst>
              <a:ext uri="{FF2B5EF4-FFF2-40B4-BE49-F238E27FC236}">
                <a16:creationId xmlns:a16="http://schemas.microsoft.com/office/drawing/2014/main" id="{A433476C-8C62-1007-306F-6DE27CEF879E}"/>
              </a:ext>
            </a:extLst>
          </p:cNvPr>
          <p:cNvSpPr>
            <a:spLocks noGrp="1"/>
          </p:cNvSpPr>
          <p:nvPr>
            <p:ph type="body" sz="quarter" idx="13" hasCustomPrompt="1"/>
          </p:nvPr>
        </p:nvSpPr>
        <p:spPr>
          <a:xfrm>
            <a:off x="545144" y="1900238"/>
            <a:ext cx="3733800" cy="3800475"/>
          </a:xfrm>
        </p:spPr>
        <p:txBody>
          <a:bodyPr/>
          <a:lstStyle>
            <a:lvl1pPr>
              <a:spcBef>
                <a:spcPts val="0"/>
              </a:spcBef>
              <a:spcAft>
                <a:spcPts val="1400"/>
              </a:spcAft>
              <a:defRPr/>
            </a:lvl1pPr>
          </a:lstStyle>
          <a:p>
            <a:pPr lvl="0"/>
            <a:r>
              <a:rPr lang="en-US"/>
              <a:t>Duis </a:t>
            </a:r>
            <a:r>
              <a:rPr lang="en-US" err="1"/>
              <a:t>aute</a:t>
            </a:r>
            <a:r>
              <a:rPr lang="en-US"/>
              <a:t> </a:t>
            </a:r>
            <a:r>
              <a:rPr lang="en-US" err="1"/>
              <a:t>irure</a:t>
            </a:r>
            <a:r>
              <a:rPr lang="en-US"/>
              <a:t> dolor in </a:t>
            </a:r>
            <a:r>
              <a:rPr lang="en-US" err="1"/>
              <a:t>reprehenderit</a:t>
            </a:r>
            <a:r>
              <a:rPr lang="en-US"/>
              <a:t> in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Sint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1" name="Text Placeholder 10">
            <a:extLst>
              <a:ext uri="{FF2B5EF4-FFF2-40B4-BE49-F238E27FC236}">
                <a16:creationId xmlns:a16="http://schemas.microsoft.com/office/drawing/2014/main" id="{ABE116FF-8FF0-9D75-A453-CA220138E685}"/>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a:t>Lorem ipsum dolor sit </a:t>
            </a:r>
            <a:r>
              <a:rPr lang="en-US" err="1"/>
              <a:t>amet</a:t>
            </a:r>
            <a:endParaRPr lang="en-US"/>
          </a:p>
        </p:txBody>
      </p:sp>
      <p:pic>
        <p:nvPicPr>
          <p:cNvPr id="6" name="Picture 3">
            <a:extLst>
              <a:ext uri="{FF2B5EF4-FFF2-40B4-BE49-F238E27FC236}">
                <a16:creationId xmlns:a16="http://schemas.microsoft.com/office/drawing/2014/main" id="{C18E6332-FF5D-7ECB-A191-9BF473A7276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52579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Statement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CB60A9-F486-FC3E-02B2-B286BDCCB3FB}"/>
              </a:ext>
            </a:extLst>
          </p:cNvPr>
          <p:cNvSpPr>
            <a:spLocks noGrp="1"/>
          </p:cNvSpPr>
          <p:nvPr>
            <p:ph type="sldNum" sz="quarter" idx="10"/>
          </p:nvPr>
        </p:nvSpPr>
        <p:spPr/>
        <p:txBody>
          <a:bodyPr/>
          <a:lstStyle/>
          <a:p>
            <a:fld id="{8EE07FC3-56A4-9244-A054-7A234EAC9748}" type="slidenum">
              <a:rPr lang="en-US" smtClean="0"/>
              <a:pPr/>
              <a:t>‹#›</a:t>
            </a:fld>
            <a:endParaRPr lang="en-US"/>
          </a:p>
        </p:txBody>
      </p:sp>
      <p:sp>
        <p:nvSpPr>
          <p:cNvPr id="4" name="Footer Placeholder 3">
            <a:extLst>
              <a:ext uri="{FF2B5EF4-FFF2-40B4-BE49-F238E27FC236}">
                <a16:creationId xmlns:a16="http://schemas.microsoft.com/office/drawing/2014/main" id="{0A597939-8C2B-81BE-E402-71E3CC8FE177}"/>
              </a:ext>
            </a:extLst>
          </p:cNvPr>
          <p:cNvSpPr>
            <a:spLocks noGrp="1"/>
          </p:cNvSpPr>
          <p:nvPr>
            <p:ph type="ftr" sz="quarter" idx="11"/>
          </p:nvPr>
        </p:nvSpPr>
        <p:spPr/>
        <p:txBody>
          <a:bodyPr/>
          <a:lstStyle/>
          <a:p>
            <a:r>
              <a:rPr lang="en-US"/>
              <a:t>Presentation Title Goes Here</a:t>
            </a:r>
          </a:p>
        </p:txBody>
      </p:sp>
      <p:sp>
        <p:nvSpPr>
          <p:cNvPr id="6" name="Text Placeholder 5">
            <a:extLst>
              <a:ext uri="{FF2B5EF4-FFF2-40B4-BE49-F238E27FC236}">
                <a16:creationId xmlns:a16="http://schemas.microsoft.com/office/drawing/2014/main" id="{A4DEDAE7-F405-96F7-655E-D9D7E6C07F57}"/>
              </a:ext>
            </a:extLst>
          </p:cNvPr>
          <p:cNvSpPr>
            <a:spLocks noGrp="1"/>
          </p:cNvSpPr>
          <p:nvPr>
            <p:ph type="body" sz="quarter" idx="12" hasCustomPrompt="1"/>
          </p:nvPr>
        </p:nvSpPr>
        <p:spPr>
          <a:xfrm>
            <a:off x="571500" y="1457325"/>
            <a:ext cx="6457950" cy="2728913"/>
          </a:xfrm>
        </p:spPr>
        <p:txBody>
          <a:bodyPr>
            <a:normAutofit/>
          </a:bodyPr>
          <a:lstStyle>
            <a:lvl1pPr>
              <a:lnSpc>
                <a:spcPts val="4400"/>
              </a:lnSpc>
              <a:defRPr sz="4000" b="1">
                <a:solidFill>
                  <a:schemeClr val="accent1"/>
                </a:solidFill>
              </a:defRPr>
            </a:lvl1pPr>
          </a:lstStyle>
          <a:p>
            <a:pPr lvl="0"/>
            <a:r>
              <a:rPr lang="en-US"/>
              <a:t>This is a “Big Statement” slide. Use it to make a single, important point. This is Arial Bold.</a:t>
            </a:r>
          </a:p>
        </p:txBody>
      </p:sp>
      <p:sp>
        <p:nvSpPr>
          <p:cNvPr id="8" name="Text Placeholder 7">
            <a:extLst>
              <a:ext uri="{FF2B5EF4-FFF2-40B4-BE49-F238E27FC236}">
                <a16:creationId xmlns:a16="http://schemas.microsoft.com/office/drawing/2014/main" id="{1A2BAB6C-811A-DED0-FE00-F96DA52E4976}"/>
              </a:ext>
            </a:extLst>
          </p:cNvPr>
          <p:cNvSpPr>
            <a:spLocks noGrp="1"/>
          </p:cNvSpPr>
          <p:nvPr>
            <p:ph type="body" sz="quarter" idx="13" hasCustomPrompt="1"/>
          </p:nvPr>
        </p:nvSpPr>
        <p:spPr>
          <a:xfrm>
            <a:off x="8146966" y="1457325"/>
            <a:ext cx="3171823" cy="3871913"/>
          </a:xfrm>
        </p:spPr>
        <p:txBody>
          <a:bodyPr/>
          <a:lstStyle>
            <a:lvl1pPr>
              <a:spcBef>
                <a:spcPts val="0"/>
              </a:spcBef>
              <a:spcAft>
                <a:spcPts val="1400"/>
              </a:spcAft>
              <a:defRPr/>
            </a:lvl1pPr>
          </a:lstStyle>
          <a:p>
            <a:pPr lvl="0"/>
            <a:r>
              <a:rPr lang="en-US"/>
              <a:t>Supporting copy can go here. Duis </a:t>
            </a:r>
            <a:r>
              <a:rPr lang="en-US" err="1"/>
              <a:t>aute</a:t>
            </a:r>
            <a:r>
              <a:rPr lang="en-US"/>
              <a:t> </a:t>
            </a:r>
            <a:r>
              <a:rPr lang="en-US" err="1"/>
              <a:t>irure</a:t>
            </a:r>
            <a:r>
              <a:rPr lang="en-US"/>
              <a:t> dolor in </a:t>
            </a:r>
            <a:r>
              <a:rPr lang="en-US" err="1"/>
              <a:t>reprehenderit</a:t>
            </a:r>
            <a:r>
              <a:rPr lang="en-US"/>
              <a:t> in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lvl="0"/>
            <a:r>
              <a:rPr lang="en-US"/>
              <a:t>Sint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2" name="Picture 3">
            <a:extLst>
              <a:ext uri="{FF2B5EF4-FFF2-40B4-BE49-F238E27FC236}">
                <a16:creationId xmlns:a16="http://schemas.microsoft.com/office/drawing/2014/main" id="{0A89D765-52FD-F8D0-B387-FD7A25C6710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3495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ED4DD2-8F5F-F8F0-3F5C-45718AA38479}"/>
              </a:ext>
            </a:extLst>
          </p:cNvPr>
          <p:cNvSpPr>
            <a:spLocks noGrp="1"/>
          </p:cNvSpPr>
          <p:nvPr>
            <p:ph type="pic" sz="quarter" idx="10"/>
          </p:nvPr>
        </p:nvSpPr>
        <p:spPr>
          <a:xfrm>
            <a:off x="6096000" y="0"/>
            <a:ext cx="6092825"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a:p>
        </p:txBody>
      </p:sp>
      <p:sp>
        <p:nvSpPr>
          <p:cNvPr id="2" name="Title 1">
            <a:extLst>
              <a:ext uri="{FF2B5EF4-FFF2-40B4-BE49-F238E27FC236}">
                <a16:creationId xmlns:a16="http://schemas.microsoft.com/office/drawing/2014/main" id="{7C2EC3D4-EEB1-867A-7969-8510CC7F2829}"/>
              </a:ext>
            </a:extLst>
          </p:cNvPr>
          <p:cNvSpPr>
            <a:spLocks noGrp="1"/>
          </p:cNvSpPr>
          <p:nvPr>
            <p:ph type="title" hasCustomPrompt="1"/>
          </p:nvPr>
        </p:nvSpPr>
        <p:spPr>
          <a:xfrm>
            <a:off x="552966" y="589971"/>
            <a:ext cx="5543034" cy="698543"/>
          </a:xfrm>
        </p:spPr>
        <p:txBody>
          <a:bodyPr/>
          <a:lstStyle/>
          <a:p>
            <a:r>
              <a:rPr lang="en-US"/>
              <a:t>Circular image crop – preferred</a:t>
            </a:r>
          </a:p>
        </p:txBody>
      </p:sp>
      <p:sp>
        <p:nvSpPr>
          <p:cNvPr id="8" name="Text Placeholder 8">
            <a:extLst>
              <a:ext uri="{FF2B5EF4-FFF2-40B4-BE49-F238E27FC236}">
                <a16:creationId xmlns:a16="http://schemas.microsoft.com/office/drawing/2014/main" id="{5E27B9B9-E0A9-31CD-DEAE-346925EBDDE7}"/>
              </a:ext>
            </a:extLst>
          </p:cNvPr>
          <p:cNvSpPr>
            <a:spLocks noGrp="1"/>
          </p:cNvSpPr>
          <p:nvPr>
            <p:ph type="body" sz="quarter" idx="13" hasCustomPrompt="1"/>
          </p:nvPr>
        </p:nvSpPr>
        <p:spPr>
          <a:xfrm>
            <a:off x="545143" y="1900238"/>
            <a:ext cx="4569782" cy="3800475"/>
          </a:xfrm>
        </p:spPr>
        <p:txBody>
          <a:bodyPr/>
          <a:lstStyle>
            <a:lvl1pPr>
              <a:spcBef>
                <a:spcPts val="0"/>
              </a:spcBef>
              <a:spcAft>
                <a:spcPts val="1400"/>
              </a:spcAf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9" name="Text Placeholder 10">
            <a:extLst>
              <a:ext uri="{FF2B5EF4-FFF2-40B4-BE49-F238E27FC236}">
                <a16:creationId xmlns:a16="http://schemas.microsoft.com/office/drawing/2014/main" id="{D2CD9048-DC03-7852-0E37-51DD363FACC4}"/>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a:t>Lorem ipsum dolor sit </a:t>
            </a:r>
            <a:r>
              <a:rPr lang="en-US" err="1"/>
              <a:t>amet</a:t>
            </a:r>
            <a:endParaRPr lang="en-US"/>
          </a:p>
        </p:txBody>
      </p:sp>
      <p:sp>
        <p:nvSpPr>
          <p:cNvPr id="3" name="Footer Placeholder 2">
            <a:extLst>
              <a:ext uri="{FF2B5EF4-FFF2-40B4-BE49-F238E27FC236}">
                <a16:creationId xmlns:a16="http://schemas.microsoft.com/office/drawing/2014/main" id="{C333D691-9F32-F408-1234-0CBA98E365B2}"/>
              </a:ext>
            </a:extLst>
          </p:cNvPr>
          <p:cNvSpPr>
            <a:spLocks noGrp="1"/>
          </p:cNvSpPr>
          <p:nvPr>
            <p:ph type="ftr" sz="quarter" idx="15"/>
          </p:nvPr>
        </p:nvSpPr>
        <p:spPr/>
        <p:txBody>
          <a:bodyPr/>
          <a:lstStyle>
            <a:lvl1pPr>
              <a:defRPr>
                <a:solidFill>
                  <a:schemeClr val="bg1"/>
                </a:solidFill>
              </a:defRPr>
            </a:lvl1pPr>
          </a:lstStyle>
          <a:p>
            <a:r>
              <a:rPr lang="en-US"/>
              <a:t>Presentation Title Goes Here</a:t>
            </a:r>
          </a:p>
        </p:txBody>
      </p:sp>
      <p:sp>
        <p:nvSpPr>
          <p:cNvPr id="13" name="Slide Number Placeholder 12">
            <a:extLst>
              <a:ext uri="{FF2B5EF4-FFF2-40B4-BE49-F238E27FC236}">
                <a16:creationId xmlns:a16="http://schemas.microsoft.com/office/drawing/2014/main" id="{B7816186-2B14-BE70-3A7D-D7CB482F6C69}"/>
              </a:ext>
            </a:extLst>
          </p:cNvPr>
          <p:cNvSpPr>
            <a:spLocks noGrp="1"/>
          </p:cNvSpPr>
          <p:nvPr>
            <p:ph type="sldNum" sz="quarter" idx="16"/>
          </p:nvPr>
        </p:nvSpPr>
        <p:spPr/>
        <p:txBody>
          <a:bodyPr/>
          <a:lstStyle>
            <a:lvl1pPr>
              <a:defRPr>
                <a:solidFill>
                  <a:schemeClr val="bg1"/>
                </a:solidFill>
              </a:defRPr>
            </a:lvl1pPr>
          </a:lstStyle>
          <a:p>
            <a:fld id="{8EE07FC3-56A4-9244-A054-7A234EAC9748}" type="slidenum">
              <a:rPr lang="en-US" smtClean="0"/>
              <a:pPr/>
              <a:t>‹#›</a:t>
            </a:fld>
            <a:endParaRPr lang="en-US"/>
          </a:p>
        </p:txBody>
      </p:sp>
      <p:pic>
        <p:nvPicPr>
          <p:cNvPr id="4" name="Picture 3">
            <a:extLst>
              <a:ext uri="{FF2B5EF4-FFF2-40B4-BE49-F238E27FC236}">
                <a16:creationId xmlns:a16="http://schemas.microsoft.com/office/drawing/2014/main" id="{E854413A-B6FE-DA09-4F14-740F2E1BA98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295983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mage rectang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C3D4-EEB1-867A-7969-8510CC7F2829}"/>
              </a:ext>
            </a:extLst>
          </p:cNvPr>
          <p:cNvSpPr>
            <a:spLocks noGrp="1"/>
          </p:cNvSpPr>
          <p:nvPr>
            <p:ph type="title" hasCustomPrompt="1"/>
          </p:nvPr>
        </p:nvSpPr>
        <p:spPr>
          <a:xfrm>
            <a:off x="538678" y="589971"/>
            <a:ext cx="5347772" cy="698543"/>
          </a:xfrm>
        </p:spPr>
        <p:txBody>
          <a:bodyPr/>
          <a:lstStyle/>
          <a:p>
            <a:r>
              <a:rPr lang="en-US"/>
              <a:t>Half-page rectangular image</a:t>
            </a:r>
          </a:p>
        </p:txBody>
      </p:sp>
      <p:sp>
        <p:nvSpPr>
          <p:cNvPr id="8" name="Text Placeholder 8">
            <a:extLst>
              <a:ext uri="{FF2B5EF4-FFF2-40B4-BE49-F238E27FC236}">
                <a16:creationId xmlns:a16="http://schemas.microsoft.com/office/drawing/2014/main" id="{5E27B9B9-E0A9-31CD-DEAE-346925EBDDE7}"/>
              </a:ext>
            </a:extLst>
          </p:cNvPr>
          <p:cNvSpPr>
            <a:spLocks noGrp="1"/>
          </p:cNvSpPr>
          <p:nvPr>
            <p:ph type="body" sz="quarter" idx="13" hasCustomPrompt="1"/>
          </p:nvPr>
        </p:nvSpPr>
        <p:spPr>
          <a:xfrm>
            <a:off x="545143" y="1900238"/>
            <a:ext cx="4569782" cy="3800475"/>
          </a:xfrm>
        </p:spPr>
        <p:txBody>
          <a:bodyPr/>
          <a:lstStyle>
            <a:lvl1pPr>
              <a:spcBef>
                <a:spcPts val="0"/>
              </a:spcBef>
              <a:spcAft>
                <a:spcPts val="1400"/>
              </a:spcAf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9" name="Text Placeholder 10">
            <a:extLst>
              <a:ext uri="{FF2B5EF4-FFF2-40B4-BE49-F238E27FC236}">
                <a16:creationId xmlns:a16="http://schemas.microsoft.com/office/drawing/2014/main" id="{D2CD9048-DC03-7852-0E37-51DD363FACC4}"/>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a:t>Lorem ipsum dolor sit </a:t>
            </a:r>
            <a:r>
              <a:rPr lang="en-US" err="1"/>
              <a:t>amet</a:t>
            </a:r>
            <a:endParaRPr lang="en-US"/>
          </a:p>
        </p:txBody>
      </p:sp>
      <p:sp>
        <p:nvSpPr>
          <p:cNvPr id="3" name="Footer Placeholder 2">
            <a:extLst>
              <a:ext uri="{FF2B5EF4-FFF2-40B4-BE49-F238E27FC236}">
                <a16:creationId xmlns:a16="http://schemas.microsoft.com/office/drawing/2014/main" id="{C333D691-9F32-F408-1234-0CBA98E365B2}"/>
              </a:ext>
            </a:extLst>
          </p:cNvPr>
          <p:cNvSpPr>
            <a:spLocks noGrp="1"/>
          </p:cNvSpPr>
          <p:nvPr>
            <p:ph type="ftr" sz="quarter" idx="15"/>
          </p:nvPr>
        </p:nvSpPr>
        <p:spPr/>
        <p:txBody>
          <a:bodyPr/>
          <a:lstStyle>
            <a:lvl1pPr>
              <a:defRPr>
                <a:solidFill>
                  <a:schemeClr val="bg1"/>
                </a:solidFill>
              </a:defRPr>
            </a:lvl1pPr>
          </a:lstStyle>
          <a:p>
            <a:r>
              <a:rPr lang="en-US"/>
              <a:t>Presentation Title Goes Here</a:t>
            </a:r>
          </a:p>
        </p:txBody>
      </p:sp>
      <p:sp>
        <p:nvSpPr>
          <p:cNvPr id="13" name="Slide Number Placeholder 12">
            <a:extLst>
              <a:ext uri="{FF2B5EF4-FFF2-40B4-BE49-F238E27FC236}">
                <a16:creationId xmlns:a16="http://schemas.microsoft.com/office/drawing/2014/main" id="{B7816186-2B14-BE70-3A7D-D7CB482F6C69}"/>
              </a:ext>
            </a:extLst>
          </p:cNvPr>
          <p:cNvSpPr>
            <a:spLocks noGrp="1"/>
          </p:cNvSpPr>
          <p:nvPr>
            <p:ph type="sldNum" sz="quarter" idx="16"/>
          </p:nvPr>
        </p:nvSpPr>
        <p:spPr/>
        <p:txBody>
          <a:bodyPr/>
          <a:lstStyle>
            <a:lvl1pPr>
              <a:defRPr>
                <a:solidFill>
                  <a:schemeClr val="bg1"/>
                </a:solidFill>
              </a:defRPr>
            </a:lvl1pPr>
          </a:lstStyle>
          <a:p>
            <a:fld id="{8EE07FC3-56A4-9244-A054-7A234EAC9748}" type="slidenum">
              <a:rPr lang="en-US" smtClean="0"/>
              <a:pPr/>
              <a:t>‹#›</a:t>
            </a:fld>
            <a:endParaRPr lang="en-US"/>
          </a:p>
        </p:txBody>
      </p:sp>
      <p:sp>
        <p:nvSpPr>
          <p:cNvPr id="6" name="Picture Placeholder 5">
            <a:extLst>
              <a:ext uri="{FF2B5EF4-FFF2-40B4-BE49-F238E27FC236}">
                <a16:creationId xmlns:a16="http://schemas.microsoft.com/office/drawing/2014/main" id="{818E9790-12C8-ECB9-B6ED-33ADB2D72E65}"/>
              </a:ext>
            </a:extLst>
          </p:cNvPr>
          <p:cNvSpPr>
            <a:spLocks noGrp="1"/>
          </p:cNvSpPr>
          <p:nvPr>
            <p:ph type="pic" sz="quarter" idx="17"/>
          </p:nvPr>
        </p:nvSpPr>
        <p:spPr>
          <a:xfrm>
            <a:off x="6096000" y="0"/>
            <a:ext cx="6096000" cy="6858000"/>
          </a:xfrm>
        </p:spPr>
        <p:txBody>
          <a:bodyPr/>
          <a:lstStyle/>
          <a:p>
            <a:endParaRPr lang="en-US"/>
          </a:p>
        </p:txBody>
      </p:sp>
      <p:pic>
        <p:nvPicPr>
          <p:cNvPr id="4" name="Picture 3">
            <a:extLst>
              <a:ext uri="{FF2B5EF4-FFF2-40B4-BE49-F238E27FC236}">
                <a16:creationId xmlns:a16="http://schemas.microsoft.com/office/drawing/2014/main" id="{BE01B7BB-4EAD-522C-7136-2BDA31E7BB5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202232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C1BAA21C-AD42-F860-F855-2DFC61E36B2C}"/>
              </a:ext>
            </a:extLst>
          </p:cNvPr>
          <p:cNvSpPr>
            <a:spLocks noGrp="1"/>
          </p:cNvSpPr>
          <p:nvPr>
            <p:ph type="pic" sz="quarter" idx="14"/>
          </p:nvPr>
        </p:nvSpPr>
        <p:spPr>
          <a:xfrm>
            <a:off x="6257925" y="0"/>
            <a:ext cx="5930900"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a:p>
        </p:txBody>
      </p:sp>
      <p:sp>
        <p:nvSpPr>
          <p:cNvPr id="2" name="Title 1">
            <a:extLst>
              <a:ext uri="{FF2B5EF4-FFF2-40B4-BE49-F238E27FC236}">
                <a16:creationId xmlns:a16="http://schemas.microsoft.com/office/drawing/2014/main" id="{C541BA41-E356-033B-D66F-BEF2395DAD37}"/>
              </a:ext>
            </a:extLst>
          </p:cNvPr>
          <p:cNvSpPr>
            <a:spLocks noGrp="1"/>
          </p:cNvSpPr>
          <p:nvPr>
            <p:ph type="title" hasCustomPrompt="1"/>
          </p:nvPr>
        </p:nvSpPr>
        <p:spPr>
          <a:xfrm>
            <a:off x="524390" y="561395"/>
            <a:ext cx="4962010" cy="1481717"/>
          </a:xfrm>
        </p:spPr>
        <p:txBody>
          <a:bodyPr/>
          <a:lstStyle>
            <a:lvl1pPr>
              <a:lnSpc>
                <a:spcPts val="3300"/>
              </a:lnSpc>
              <a:defRPr/>
            </a:lvl1pPr>
          </a:lstStyle>
          <a:p>
            <a:r>
              <a:rPr lang="en-US"/>
              <a:t>Connecting with your</a:t>
            </a:r>
            <a:br>
              <a:rPr lang="en-US"/>
            </a:br>
            <a:r>
              <a:rPr lang="en-US"/>
              <a:t>target audience is simple with GBTA.</a:t>
            </a:r>
          </a:p>
        </p:txBody>
      </p:sp>
      <p:sp>
        <p:nvSpPr>
          <p:cNvPr id="3" name="Slide Number Placeholder 2">
            <a:extLst>
              <a:ext uri="{FF2B5EF4-FFF2-40B4-BE49-F238E27FC236}">
                <a16:creationId xmlns:a16="http://schemas.microsoft.com/office/drawing/2014/main" id="{A19B5F1A-4656-EEF8-CBFA-EBA88BE9241A}"/>
              </a:ext>
            </a:extLst>
          </p:cNvPr>
          <p:cNvSpPr>
            <a:spLocks noGrp="1"/>
          </p:cNvSpPr>
          <p:nvPr>
            <p:ph type="sldNum" sz="quarter" idx="10"/>
          </p:nvPr>
        </p:nvSpPr>
        <p:spPr>
          <a:xfrm>
            <a:off x="11318789" y="6261051"/>
            <a:ext cx="380324" cy="365125"/>
          </a:xfrm>
        </p:spPr>
        <p:txBody>
          <a:bodyPr/>
          <a:lstStyle>
            <a:lvl1pPr>
              <a:defRPr>
                <a:solidFill>
                  <a:schemeClr val="bg1"/>
                </a:solidFill>
              </a:defRPr>
            </a:lvl1pPr>
          </a:lstStyle>
          <a:p>
            <a:fld id="{8EE07FC3-56A4-9244-A054-7A234EAC9748}" type="slidenum">
              <a:rPr lang="en-US" smtClean="0"/>
              <a:pPr/>
              <a:t>‹#›</a:t>
            </a:fld>
            <a:endParaRPr lang="en-US"/>
          </a:p>
        </p:txBody>
      </p:sp>
      <p:sp>
        <p:nvSpPr>
          <p:cNvPr id="4" name="Footer Placeholder 3">
            <a:extLst>
              <a:ext uri="{FF2B5EF4-FFF2-40B4-BE49-F238E27FC236}">
                <a16:creationId xmlns:a16="http://schemas.microsoft.com/office/drawing/2014/main" id="{4B4D404F-A4F4-9258-9EF7-0CD53C31A3EF}"/>
              </a:ext>
            </a:extLst>
          </p:cNvPr>
          <p:cNvSpPr>
            <a:spLocks noGrp="1"/>
          </p:cNvSpPr>
          <p:nvPr>
            <p:ph type="ftr" sz="quarter" idx="11"/>
          </p:nvPr>
        </p:nvSpPr>
        <p:spPr>
          <a:xfrm>
            <a:off x="6785097" y="6261050"/>
            <a:ext cx="4526280" cy="365125"/>
          </a:xfrm>
        </p:spPr>
        <p:txBody>
          <a:bodyPr/>
          <a:lstStyle>
            <a:lvl1pPr>
              <a:defRPr>
                <a:solidFill>
                  <a:schemeClr val="bg1"/>
                </a:solidFill>
              </a:defRPr>
            </a:lvl1pPr>
          </a:lstStyle>
          <a:p>
            <a:r>
              <a:rPr lang="en-US"/>
              <a:t>Presentation Title Goes Here</a:t>
            </a:r>
          </a:p>
        </p:txBody>
      </p:sp>
      <p:sp>
        <p:nvSpPr>
          <p:cNvPr id="7" name="Text Placeholder 6">
            <a:extLst>
              <a:ext uri="{FF2B5EF4-FFF2-40B4-BE49-F238E27FC236}">
                <a16:creationId xmlns:a16="http://schemas.microsoft.com/office/drawing/2014/main" id="{8EFE31E1-0181-FE7B-E064-B1DBDD334CF8}"/>
              </a:ext>
            </a:extLst>
          </p:cNvPr>
          <p:cNvSpPr>
            <a:spLocks noGrp="1"/>
          </p:cNvSpPr>
          <p:nvPr>
            <p:ph type="body" sz="quarter" idx="12" hasCustomPrompt="1"/>
          </p:nvPr>
        </p:nvSpPr>
        <p:spPr>
          <a:xfrm>
            <a:off x="538163" y="2057400"/>
            <a:ext cx="4291012" cy="2000250"/>
          </a:xfrm>
        </p:spPr>
        <p:txBody>
          <a:bodyPr>
            <a:noAutofit/>
          </a:bodyPr>
          <a:lstStyle>
            <a:lvl1pPr>
              <a:lnSpc>
                <a:spcPts val="2000"/>
              </a:lnSpc>
              <a:spcBef>
                <a:spcPts val="0"/>
              </a:spcBef>
              <a:defRPr sz="1400"/>
            </a:lvl1pPr>
          </a:lstStyle>
          <a:p>
            <a:pPr lvl="0"/>
            <a:r>
              <a:rPr lang="en-US"/>
              <a:t>Opportunities exist worldwide for exhibiting, sponsorship and digital outreach. Whether you’re looking to gain valuable face-to-face networking time, align your brand with key industry figures or capitalize on the largest audience of business travel professionals in the world, GBTA can help your organization tell your story to reach your goals.</a:t>
            </a:r>
          </a:p>
        </p:txBody>
      </p:sp>
      <p:sp>
        <p:nvSpPr>
          <p:cNvPr id="8" name="Text Placeholder 6">
            <a:extLst>
              <a:ext uri="{FF2B5EF4-FFF2-40B4-BE49-F238E27FC236}">
                <a16:creationId xmlns:a16="http://schemas.microsoft.com/office/drawing/2014/main" id="{3A6325E9-4293-A699-EC7B-E44CED3F79FA}"/>
              </a:ext>
            </a:extLst>
          </p:cNvPr>
          <p:cNvSpPr>
            <a:spLocks noGrp="1"/>
          </p:cNvSpPr>
          <p:nvPr>
            <p:ph type="body" sz="quarter" idx="13" hasCustomPrompt="1"/>
          </p:nvPr>
        </p:nvSpPr>
        <p:spPr>
          <a:xfrm>
            <a:off x="538162" y="4277305"/>
            <a:ext cx="4948238" cy="381000"/>
          </a:xfrm>
        </p:spPr>
        <p:txBody>
          <a:bodyPr anchor="b">
            <a:noAutofit/>
          </a:bodyPr>
          <a:lstStyle>
            <a:lvl1pPr>
              <a:lnSpc>
                <a:spcPts val="2000"/>
              </a:lnSpc>
              <a:spcBef>
                <a:spcPts val="0"/>
              </a:spcBef>
              <a:defRPr sz="1400" b="1" i="0">
                <a:latin typeface="Arial" panose="020B0604020202020204" pitchFamily="34" charset="0"/>
                <a:cs typeface="Arial" panose="020B0604020202020204" pitchFamily="34" charset="0"/>
              </a:defRPr>
            </a:lvl1pPr>
          </a:lstStyle>
          <a:p>
            <a:pPr lvl="0"/>
            <a:r>
              <a:rPr lang="en-US"/>
              <a:t>For more information:</a:t>
            </a:r>
          </a:p>
        </p:txBody>
      </p:sp>
      <p:sp>
        <p:nvSpPr>
          <p:cNvPr id="16" name="Text Placeholder 15">
            <a:extLst>
              <a:ext uri="{FF2B5EF4-FFF2-40B4-BE49-F238E27FC236}">
                <a16:creationId xmlns:a16="http://schemas.microsoft.com/office/drawing/2014/main" id="{DCDEB083-2A91-59B4-172E-C4C61C2ABAF9}"/>
              </a:ext>
            </a:extLst>
          </p:cNvPr>
          <p:cNvSpPr>
            <a:spLocks noGrp="1"/>
          </p:cNvSpPr>
          <p:nvPr>
            <p:ph type="body" sz="quarter" idx="15" hasCustomPrompt="1"/>
          </p:nvPr>
        </p:nvSpPr>
        <p:spPr>
          <a:xfrm>
            <a:off x="538162" y="4664474"/>
            <a:ext cx="2805112" cy="914400"/>
          </a:xfrm>
        </p:spPr>
        <p:txBody>
          <a:bodyPr>
            <a:noAutofit/>
          </a:bodyPr>
          <a:lstStyle>
            <a:lvl1pPr>
              <a:lnSpc>
                <a:spcPts val="2000"/>
              </a:lnSpc>
              <a:spcBef>
                <a:spcPts val="0"/>
              </a:spcBef>
              <a:defRPr sz="1200"/>
            </a:lvl1pPr>
            <a:lvl2pPr>
              <a:defRPr sz="1200"/>
            </a:lvl2pPr>
            <a:lvl3pPr>
              <a:defRPr sz="1200"/>
            </a:lvl3pPr>
            <a:lvl4pPr>
              <a:defRPr sz="1200"/>
            </a:lvl4pPr>
            <a:lvl5pPr>
              <a:defRPr sz="1200"/>
            </a:lvl5pPr>
          </a:lstStyle>
          <a:p>
            <a:pPr lvl="0"/>
            <a:r>
              <a:rPr lang="en-US" err="1"/>
              <a:t>sponsor@gbta.org</a:t>
            </a:r>
            <a:endParaRPr lang="en-US"/>
          </a:p>
          <a:p>
            <a:pPr lvl="0"/>
            <a:r>
              <a:rPr lang="en-US"/>
              <a:t>+1 888 224 3675</a:t>
            </a:r>
          </a:p>
          <a:p>
            <a:pPr lvl="0"/>
            <a:r>
              <a:rPr lang="en-US" err="1"/>
              <a:t>gbta.org</a:t>
            </a:r>
            <a:r>
              <a:rPr lang="en-US"/>
              <a:t>/sponsor</a:t>
            </a:r>
          </a:p>
        </p:txBody>
      </p:sp>
      <p:pic>
        <p:nvPicPr>
          <p:cNvPr id="6" name="Picture 3">
            <a:extLst>
              <a:ext uri="{FF2B5EF4-FFF2-40B4-BE49-F238E27FC236}">
                <a16:creationId xmlns:a16="http://schemas.microsoft.com/office/drawing/2014/main" id="{754EE004-4A30-B5F5-E1A9-B58E387FF26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184002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or big quote 1">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51BB97-2FC2-230B-E2BA-353DCFACE966}"/>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81540" y="1447221"/>
            <a:ext cx="4847709" cy="1867479"/>
          </a:xfrm>
        </p:spPr>
        <p:txBody>
          <a:bodyPr>
            <a:noAutofit/>
          </a:bodyPr>
          <a:lstStyle>
            <a:lvl1pPr>
              <a:lnSpc>
                <a:spcPts val="4400"/>
              </a:lnSpc>
              <a:defRPr sz="4000">
                <a:solidFill>
                  <a:schemeClr val="bg1"/>
                </a:solidFill>
              </a:defRPr>
            </a:lvl1pPr>
          </a:lstStyle>
          <a:p>
            <a:r>
              <a:rPr lang="en-US"/>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81540" y="942975"/>
            <a:ext cx="4276725" cy="385763"/>
          </a:xfrm>
        </p:spPr>
        <p:txBody>
          <a:bodyPr/>
          <a:lstStyle>
            <a:lvl1pPr>
              <a:defRPr b="1">
                <a:solidFill>
                  <a:schemeClr val="bg1"/>
                </a:solidFill>
              </a:defRPr>
            </a:lvl1pPr>
          </a:lstStyle>
          <a:p>
            <a:pPr lvl="0"/>
            <a:r>
              <a:rPr lang="en-US"/>
              <a:t>This is a call-out or big quote:</a:t>
            </a:r>
          </a:p>
        </p:txBody>
      </p:sp>
    </p:spTree>
    <p:extLst>
      <p:ext uri="{BB962C8B-B14F-4D97-AF65-F5344CB8AC3E}">
        <p14:creationId xmlns:p14="http://schemas.microsoft.com/office/powerpoint/2010/main" val="342348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 or big quot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5D3C6D-E69E-B896-C9B2-27C69FB300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4277" y="5966085"/>
            <a:ext cx="1746642" cy="824350"/>
          </a:xfrm>
          <a:prstGeom prst="rect">
            <a:avLst/>
          </a:prstGeom>
        </p:spPr>
      </p:pic>
      <p:sp>
        <p:nvSpPr>
          <p:cNvPr id="27" name="Freeform 26">
            <a:extLst>
              <a:ext uri="{FF2B5EF4-FFF2-40B4-BE49-F238E27FC236}">
                <a16:creationId xmlns:a16="http://schemas.microsoft.com/office/drawing/2014/main" id="{35875F9F-681D-9480-3403-04AD7A895677}"/>
              </a:ext>
            </a:extLst>
          </p:cNvPr>
          <p:cNvSpPr/>
          <p:nvPr userDrawn="1"/>
        </p:nvSpPr>
        <p:spPr>
          <a:xfrm>
            <a:off x="2" y="0"/>
            <a:ext cx="5379407" cy="5339670"/>
          </a:xfrm>
          <a:custGeom>
            <a:avLst/>
            <a:gdLst>
              <a:gd name="connsiteX0" fmla="*/ 0 w 5379407"/>
              <a:gd name="connsiteY0" fmla="*/ 0 h 5339670"/>
              <a:gd name="connsiteX1" fmla="*/ 4790318 w 5379407"/>
              <a:gd name="connsiteY1" fmla="*/ 0 h 5339670"/>
              <a:gd name="connsiteX2" fmla="*/ 4960260 w 5379407"/>
              <a:gd name="connsiteY2" fmla="*/ 276205 h 5339670"/>
              <a:gd name="connsiteX3" fmla="*/ 5379407 w 5379407"/>
              <a:gd name="connsiteY3" fmla="*/ 1910670 h 5339670"/>
              <a:gd name="connsiteX4" fmla="*/ 1906612 w 5379407"/>
              <a:gd name="connsiteY4" fmla="*/ 5339670 h 5339670"/>
              <a:gd name="connsiteX5" fmla="*/ 251272 w 5379407"/>
              <a:gd name="connsiteY5" fmla="*/ 4925808 h 5339670"/>
              <a:gd name="connsiteX6" fmla="*/ 0 w 5379407"/>
              <a:gd name="connsiteY6" fmla="*/ 4775082 h 53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407" h="5339670">
                <a:moveTo>
                  <a:pt x="0" y="0"/>
                </a:moveTo>
                <a:lnTo>
                  <a:pt x="4790318" y="0"/>
                </a:lnTo>
                <a:lnTo>
                  <a:pt x="4960260" y="276205"/>
                </a:lnTo>
                <a:cubicBezTo>
                  <a:pt x="5227569" y="762072"/>
                  <a:pt x="5379407" y="1318863"/>
                  <a:pt x="5379407" y="1910670"/>
                </a:cubicBezTo>
                <a:cubicBezTo>
                  <a:pt x="5379407" y="3804454"/>
                  <a:pt x="3824584" y="5339670"/>
                  <a:pt x="1906612" y="5339670"/>
                </a:cubicBezTo>
                <a:cubicBezTo>
                  <a:pt x="1307246" y="5339670"/>
                  <a:pt x="743343" y="5189747"/>
                  <a:pt x="251272" y="4925808"/>
                </a:cubicBezTo>
                <a:lnTo>
                  <a:pt x="0" y="47750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31699" y="1454535"/>
            <a:ext cx="4847709" cy="1867479"/>
          </a:xfrm>
        </p:spPr>
        <p:txBody>
          <a:bodyPr>
            <a:noAutofit/>
          </a:bodyPr>
          <a:lstStyle>
            <a:lvl1pPr>
              <a:lnSpc>
                <a:spcPts val="4400"/>
              </a:lnSpc>
              <a:defRPr sz="4000">
                <a:solidFill>
                  <a:schemeClr val="accent1"/>
                </a:solidFill>
              </a:defRPr>
            </a:lvl1pPr>
          </a:lstStyle>
          <a:p>
            <a:r>
              <a:rPr lang="en-US"/>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45987" y="958446"/>
            <a:ext cx="4276725" cy="385763"/>
          </a:xfrm>
        </p:spPr>
        <p:txBody>
          <a:bodyPr/>
          <a:lstStyle>
            <a:lvl1pPr>
              <a:defRPr b="1">
                <a:solidFill>
                  <a:schemeClr val="tx1"/>
                </a:solidFill>
              </a:defRPr>
            </a:lvl1pPr>
          </a:lstStyle>
          <a:p>
            <a:pPr lvl="0"/>
            <a:r>
              <a:rPr lang="en-US"/>
              <a:t>This is a call-out or big quote:</a:t>
            </a:r>
          </a:p>
        </p:txBody>
      </p:sp>
      <p:sp>
        <p:nvSpPr>
          <p:cNvPr id="24" name="Picture Placeholder 23">
            <a:extLst>
              <a:ext uri="{FF2B5EF4-FFF2-40B4-BE49-F238E27FC236}">
                <a16:creationId xmlns:a16="http://schemas.microsoft.com/office/drawing/2014/main" id="{45C0C9F2-CB4C-A40E-823E-3E9D3083755A}"/>
              </a:ext>
            </a:extLst>
          </p:cNvPr>
          <p:cNvSpPr>
            <a:spLocks noGrp="1"/>
          </p:cNvSpPr>
          <p:nvPr>
            <p:ph type="pic" sz="quarter" idx="11"/>
          </p:nvPr>
        </p:nvSpPr>
        <p:spPr>
          <a:xfrm>
            <a:off x="5677858" y="0"/>
            <a:ext cx="6514143" cy="6858000"/>
          </a:xfrm>
          <a:custGeom>
            <a:avLst/>
            <a:gdLst>
              <a:gd name="connsiteX0" fmla="*/ 947612 w 6514143"/>
              <a:gd name="connsiteY0" fmla="*/ 0 h 6858000"/>
              <a:gd name="connsiteX1" fmla="*/ 6514143 w 6514143"/>
              <a:gd name="connsiteY1" fmla="*/ 0 h 6858000"/>
              <a:gd name="connsiteX2" fmla="*/ 6514143 w 6514143"/>
              <a:gd name="connsiteY2" fmla="*/ 6858000 h 6858000"/>
              <a:gd name="connsiteX3" fmla="*/ 2206094 w 6514143"/>
              <a:gd name="connsiteY3" fmla="*/ 6858000 h 6858000"/>
              <a:gd name="connsiteX4" fmla="*/ 2086109 w 6514143"/>
              <a:gd name="connsiteY4" fmla="*/ 6780889 h 6858000"/>
              <a:gd name="connsiteX5" fmla="*/ 0 w 6514143"/>
              <a:gd name="connsiteY5" fmla="*/ 2847690 h 6858000"/>
              <a:gd name="connsiteX6" fmla="*/ 939998 w 6514143"/>
              <a:gd name="connsiteY6" fmla="*/ 97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4143" h="6858000">
                <a:moveTo>
                  <a:pt x="947612" y="0"/>
                </a:moveTo>
                <a:lnTo>
                  <a:pt x="6514143" y="0"/>
                </a:lnTo>
                <a:lnTo>
                  <a:pt x="6514143" y="6858000"/>
                </a:lnTo>
                <a:lnTo>
                  <a:pt x="2206094" y="6858000"/>
                </a:lnTo>
                <a:lnTo>
                  <a:pt x="2086109" y="6780889"/>
                </a:lnTo>
                <a:cubicBezTo>
                  <a:pt x="827501" y="5928488"/>
                  <a:pt x="0" y="4484965"/>
                  <a:pt x="0" y="2847690"/>
                </a:cubicBezTo>
                <a:cubicBezTo>
                  <a:pt x="0" y="1783462"/>
                  <a:pt x="349619" y="801093"/>
                  <a:pt x="939998" y="9712"/>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329161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 or big quot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D4E8-7CA4-6C65-1700-488186D4A473}"/>
              </a:ext>
            </a:extLst>
          </p:cNvPr>
          <p:cNvSpPr>
            <a:spLocks noGrp="1"/>
          </p:cNvSpPr>
          <p:nvPr>
            <p:ph type="title" hasCustomPrompt="1"/>
          </p:nvPr>
        </p:nvSpPr>
        <p:spPr>
          <a:xfrm>
            <a:off x="564607" y="1466566"/>
            <a:ext cx="4814901" cy="3240901"/>
          </a:xfrm>
        </p:spPr>
        <p:txBody>
          <a:bodyPr>
            <a:normAutofit/>
          </a:bodyPr>
          <a:lstStyle>
            <a:lvl1pPr>
              <a:lnSpc>
                <a:spcPts val="3900"/>
              </a:lnSpc>
              <a:defRPr sz="3600">
                <a:solidFill>
                  <a:schemeClr val="bg1"/>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a:t>
            </a:r>
          </a:p>
        </p:txBody>
      </p:sp>
      <p:pic>
        <p:nvPicPr>
          <p:cNvPr id="6" name="Picture 5">
            <a:extLst>
              <a:ext uri="{FF2B5EF4-FFF2-40B4-BE49-F238E27FC236}">
                <a16:creationId xmlns:a16="http://schemas.microsoft.com/office/drawing/2014/main" id="{3B186415-031E-9BAC-EC18-8EFD7E715C90}"/>
              </a:ext>
            </a:extLst>
          </p:cNvPr>
          <p:cNvPicPr>
            <a:picLocks noChangeAspect="1"/>
          </p:cNvPicPr>
          <p:nvPr userDrawn="1"/>
        </p:nvPicPr>
        <p:blipFill>
          <a:blip r:embed="rId2"/>
          <a:stretch>
            <a:fillRect/>
          </a:stretch>
        </p:blipFill>
        <p:spPr>
          <a:xfrm>
            <a:off x="5715001" y="-850106"/>
            <a:ext cx="9167905" cy="8639440"/>
          </a:xfrm>
          <a:prstGeom prst="rect">
            <a:avLst/>
          </a:prstGeom>
        </p:spPr>
      </p:pic>
      <p:sp>
        <p:nvSpPr>
          <p:cNvPr id="8" name="Text Placeholder 5">
            <a:extLst>
              <a:ext uri="{FF2B5EF4-FFF2-40B4-BE49-F238E27FC236}">
                <a16:creationId xmlns:a16="http://schemas.microsoft.com/office/drawing/2014/main" id="{DE6AF651-B705-CD85-6A62-54C8A520FEC5}"/>
              </a:ext>
            </a:extLst>
          </p:cNvPr>
          <p:cNvSpPr>
            <a:spLocks noGrp="1"/>
          </p:cNvSpPr>
          <p:nvPr>
            <p:ph type="body" sz="quarter" idx="10" hasCustomPrompt="1"/>
          </p:nvPr>
        </p:nvSpPr>
        <p:spPr>
          <a:xfrm>
            <a:off x="581540" y="942975"/>
            <a:ext cx="4276725" cy="385763"/>
          </a:xfrm>
        </p:spPr>
        <p:txBody>
          <a:bodyPr/>
          <a:lstStyle>
            <a:lvl1pPr>
              <a:defRPr b="1">
                <a:solidFill>
                  <a:schemeClr val="bg1"/>
                </a:solidFill>
              </a:defRPr>
            </a:lvl1pPr>
          </a:lstStyle>
          <a:p>
            <a:pPr lvl="0"/>
            <a:r>
              <a:rPr lang="en-US"/>
              <a:t>This is a call-out or big quote:</a:t>
            </a:r>
          </a:p>
        </p:txBody>
      </p:sp>
      <p:pic>
        <p:nvPicPr>
          <p:cNvPr id="3" name="Picture 4">
            <a:extLst>
              <a:ext uri="{FF2B5EF4-FFF2-40B4-BE49-F238E27FC236}">
                <a16:creationId xmlns:a16="http://schemas.microsoft.com/office/drawing/2014/main" id="{A9C0999E-885E-DC81-4D98-1D6E9FD3A4D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368647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lvl1pPr>
          </a:lstStyle>
          <a:p>
            <a:r>
              <a:rPr lang="en-US"/>
              <a:t>Section Title Goes Here</a:t>
            </a:r>
          </a:p>
        </p:txBody>
      </p:sp>
      <p:pic>
        <p:nvPicPr>
          <p:cNvPr id="5" name="Picture 4">
            <a:extLst>
              <a:ext uri="{FF2B5EF4-FFF2-40B4-BE49-F238E27FC236}">
                <a16:creationId xmlns:a16="http://schemas.microsoft.com/office/drawing/2014/main" id="{EE74BDAC-75E2-1FA5-3AB8-D9346437A365}"/>
              </a:ext>
            </a:extLst>
          </p:cNvPr>
          <p:cNvPicPr>
            <a:picLocks noChangeAspect="1"/>
          </p:cNvPicPr>
          <p:nvPr userDrawn="1"/>
        </p:nvPicPr>
        <p:blipFill>
          <a:blip r:embed="rId2"/>
          <a:stretch>
            <a:fillRect/>
          </a:stretch>
        </p:blipFill>
        <p:spPr>
          <a:xfrm>
            <a:off x="5715001" y="-850107"/>
            <a:ext cx="9167905" cy="8658577"/>
          </a:xfrm>
          <a:prstGeom prst="rect">
            <a:avLst/>
          </a:prstGeom>
        </p:spPr>
      </p:pic>
      <p:pic>
        <p:nvPicPr>
          <p:cNvPr id="3" name="Picture 3">
            <a:extLst>
              <a:ext uri="{FF2B5EF4-FFF2-40B4-BE49-F238E27FC236}">
                <a16:creationId xmlns:a16="http://schemas.microsoft.com/office/drawing/2014/main" id="{CAD70DF9-5E5A-E6A7-8B1B-8D2831BF486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50026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solidFill>
                  <a:schemeClr val="bg1"/>
                </a:solidFill>
              </a:defRPr>
            </a:lvl1pPr>
          </a:lstStyle>
          <a:p>
            <a:r>
              <a:rPr lang="en-US"/>
              <a:t>Section Title Goes Here</a:t>
            </a:r>
          </a:p>
        </p:txBody>
      </p:sp>
      <p:pic>
        <p:nvPicPr>
          <p:cNvPr id="5" name="Picture 4">
            <a:extLst>
              <a:ext uri="{FF2B5EF4-FFF2-40B4-BE49-F238E27FC236}">
                <a16:creationId xmlns:a16="http://schemas.microsoft.com/office/drawing/2014/main" id="{EE74BDAC-75E2-1FA5-3AB8-D9346437A365}"/>
              </a:ext>
            </a:extLst>
          </p:cNvPr>
          <p:cNvPicPr>
            <a:picLocks noChangeAspect="1"/>
          </p:cNvPicPr>
          <p:nvPr userDrawn="1"/>
        </p:nvPicPr>
        <p:blipFill>
          <a:blip r:embed="rId2"/>
          <a:stretch>
            <a:fillRect/>
          </a:stretch>
        </p:blipFill>
        <p:spPr>
          <a:xfrm>
            <a:off x="5715001" y="-850107"/>
            <a:ext cx="9167905" cy="8658577"/>
          </a:xfrm>
          <a:prstGeom prst="rect">
            <a:avLst/>
          </a:prstGeom>
        </p:spPr>
      </p:pic>
      <p:pic>
        <p:nvPicPr>
          <p:cNvPr id="3" name="Picture 4">
            <a:extLst>
              <a:ext uri="{FF2B5EF4-FFF2-40B4-BE49-F238E27FC236}">
                <a16:creationId xmlns:a16="http://schemas.microsoft.com/office/drawing/2014/main" id="{8EA384B5-B35C-FAE9-6CFE-43A3D5CFFD7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89279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50DF9-0ECF-D8D7-3556-D63CBA7985CB}"/>
              </a:ext>
            </a:extLst>
          </p:cNvPr>
          <p:cNvPicPr>
            <a:picLocks noChangeAspect="1"/>
          </p:cNvPicPr>
          <p:nvPr userDrawn="1"/>
        </p:nvPicPr>
        <p:blipFill>
          <a:blip r:embed="rId2"/>
          <a:stretch>
            <a:fillRect/>
          </a:stretch>
        </p:blipFill>
        <p:spPr>
          <a:xfrm>
            <a:off x="7398872" y="703615"/>
            <a:ext cx="6795427" cy="6858000"/>
          </a:xfrm>
          <a:prstGeom prst="rect">
            <a:avLst/>
          </a:prstGeom>
        </p:spPr>
      </p:pic>
      <p:pic>
        <p:nvPicPr>
          <p:cNvPr id="8" name="Picture 4">
            <a:extLst>
              <a:ext uri="{FF2B5EF4-FFF2-40B4-BE49-F238E27FC236}">
                <a16:creationId xmlns:a16="http://schemas.microsoft.com/office/drawing/2014/main" id="{D18F3C10-8306-3A32-EB3F-0ABFA47C22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1394" y="322876"/>
            <a:ext cx="4656224" cy="1454272"/>
          </a:xfrm>
          <a:prstGeom prst="rect">
            <a:avLst/>
          </a:prstGeom>
        </p:spPr>
      </p:pic>
      <p:sp>
        <p:nvSpPr>
          <p:cNvPr id="5" name="Text Placeholder 5">
            <a:extLst>
              <a:ext uri="{FF2B5EF4-FFF2-40B4-BE49-F238E27FC236}">
                <a16:creationId xmlns:a16="http://schemas.microsoft.com/office/drawing/2014/main" id="{C6380984-86D1-BC5B-0E04-30C8896A55BA}"/>
              </a:ext>
            </a:extLst>
          </p:cNvPr>
          <p:cNvSpPr>
            <a:spLocks noGrp="1"/>
          </p:cNvSpPr>
          <p:nvPr>
            <p:ph type="body" sz="quarter" idx="10" hasCustomPrompt="1"/>
          </p:nvPr>
        </p:nvSpPr>
        <p:spPr>
          <a:xfrm>
            <a:off x="564099" y="5018313"/>
            <a:ext cx="3430241" cy="438150"/>
          </a:xfrm>
        </p:spPr>
        <p:txBody>
          <a:bodyPr>
            <a:normAutofit/>
          </a:bodyPr>
          <a:lstStyle>
            <a:lvl1pPr>
              <a:defRPr sz="1800">
                <a:solidFill>
                  <a:schemeClr val="tx1"/>
                </a:solidFill>
              </a:defRPr>
            </a:lvl1pPr>
          </a:lstStyle>
          <a:p>
            <a:pPr lvl="0"/>
            <a:r>
              <a:rPr lang="en-US"/>
              <a:t>July 2022</a:t>
            </a:r>
          </a:p>
        </p:txBody>
      </p:sp>
      <p:sp>
        <p:nvSpPr>
          <p:cNvPr id="2" name="Title 1">
            <a:extLst>
              <a:ext uri="{FF2B5EF4-FFF2-40B4-BE49-F238E27FC236}">
                <a16:creationId xmlns:a16="http://schemas.microsoft.com/office/drawing/2014/main" id="{E8868B42-4C05-028A-35C8-6294F94356F1}"/>
              </a:ext>
            </a:extLst>
          </p:cNvPr>
          <p:cNvSpPr>
            <a:spLocks noGrp="1"/>
          </p:cNvSpPr>
          <p:nvPr>
            <p:ph type="title" hasCustomPrompt="1"/>
          </p:nvPr>
        </p:nvSpPr>
        <p:spPr>
          <a:xfrm>
            <a:off x="552966" y="3617375"/>
            <a:ext cx="6057899" cy="1226472"/>
          </a:xfrm>
        </p:spPr>
        <p:txBody>
          <a:bodyPr>
            <a:normAutofit/>
          </a:bodyPr>
          <a:lstStyle>
            <a:lvl1pPr>
              <a:lnSpc>
                <a:spcPts val="4400"/>
              </a:lnSpc>
              <a:defRPr sz="3600"/>
            </a:lvl1pPr>
          </a:lstStyle>
          <a:p>
            <a:r>
              <a:rPr lang="en-US"/>
              <a:t>Headline in orange must </a:t>
            </a:r>
            <a:br>
              <a:rPr lang="en-US"/>
            </a:br>
            <a:r>
              <a:rPr lang="en-US"/>
              <a:t>be 36pt. or larger</a:t>
            </a:r>
          </a:p>
        </p:txBody>
      </p:sp>
    </p:spTree>
    <p:extLst>
      <p:ext uri="{BB962C8B-B14F-4D97-AF65-F5344CB8AC3E}">
        <p14:creationId xmlns:p14="http://schemas.microsoft.com/office/powerpoint/2010/main" val="3519774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solidFill>
                  <a:schemeClr val="bg1"/>
                </a:solidFill>
              </a:defRPr>
            </a:lvl1pPr>
          </a:lstStyle>
          <a:p>
            <a:r>
              <a:rPr lang="en-US"/>
              <a:t>Section Title Goes Here</a:t>
            </a:r>
          </a:p>
        </p:txBody>
      </p:sp>
      <p:pic>
        <p:nvPicPr>
          <p:cNvPr id="8" name="Graphic 7">
            <a:extLst>
              <a:ext uri="{FF2B5EF4-FFF2-40B4-BE49-F238E27FC236}">
                <a16:creationId xmlns:a16="http://schemas.microsoft.com/office/drawing/2014/main" id="{686673B7-1CE6-3FE2-99B1-F43E313A671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63" t="9818" r="31160" b="10977"/>
          <a:stretch/>
        </p:blipFill>
        <p:spPr>
          <a:xfrm>
            <a:off x="6096001" y="0"/>
            <a:ext cx="6096000" cy="6858000"/>
          </a:xfrm>
          <a:custGeom>
            <a:avLst/>
            <a:gdLst>
              <a:gd name="connsiteX0" fmla="*/ 0 w 6222335"/>
              <a:gd name="connsiteY0" fmla="*/ 0 h 6858000"/>
              <a:gd name="connsiteX1" fmla="*/ 6222335 w 6222335"/>
              <a:gd name="connsiteY1" fmla="*/ 0 h 6858000"/>
              <a:gd name="connsiteX2" fmla="*/ 6222335 w 6222335"/>
              <a:gd name="connsiteY2" fmla="*/ 6858000 h 6858000"/>
              <a:gd name="connsiteX3" fmla="*/ 0 w 62223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22335" h="6858000">
                <a:moveTo>
                  <a:pt x="0" y="0"/>
                </a:moveTo>
                <a:lnTo>
                  <a:pt x="6222335" y="0"/>
                </a:lnTo>
                <a:lnTo>
                  <a:pt x="6222335" y="6858000"/>
                </a:lnTo>
                <a:lnTo>
                  <a:pt x="0" y="6858000"/>
                </a:lnTo>
                <a:close/>
              </a:path>
            </a:pathLst>
          </a:custGeom>
        </p:spPr>
      </p:pic>
      <p:pic>
        <p:nvPicPr>
          <p:cNvPr id="3" name="Picture 4">
            <a:extLst>
              <a:ext uri="{FF2B5EF4-FFF2-40B4-BE49-F238E27FC236}">
                <a16:creationId xmlns:a16="http://schemas.microsoft.com/office/drawing/2014/main" id="{3DE37A5F-0E28-17F5-B395-BC950C8B78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251331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or big quot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31699" y="1454535"/>
            <a:ext cx="4847709" cy="1867479"/>
          </a:xfrm>
        </p:spPr>
        <p:txBody>
          <a:bodyPr>
            <a:noAutofit/>
          </a:bodyPr>
          <a:lstStyle>
            <a:lvl1pPr>
              <a:lnSpc>
                <a:spcPts val="4400"/>
              </a:lnSpc>
              <a:defRPr sz="4000">
                <a:solidFill>
                  <a:schemeClr val="accent6"/>
                </a:solidFill>
              </a:defRPr>
            </a:lvl1pPr>
          </a:lstStyle>
          <a:p>
            <a:r>
              <a:rPr lang="en-US"/>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45987" y="958446"/>
            <a:ext cx="4276725" cy="385763"/>
          </a:xfrm>
        </p:spPr>
        <p:txBody>
          <a:bodyPr/>
          <a:lstStyle>
            <a:lvl1pPr>
              <a:defRPr b="1">
                <a:solidFill>
                  <a:schemeClr val="bg1"/>
                </a:solidFill>
              </a:defRPr>
            </a:lvl1pPr>
          </a:lstStyle>
          <a:p>
            <a:pPr lvl="0"/>
            <a:r>
              <a:rPr lang="en-US"/>
              <a:t>This is a call-out or big quote:</a:t>
            </a:r>
          </a:p>
        </p:txBody>
      </p:sp>
      <p:sp>
        <p:nvSpPr>
          <p:cNvPr id="24" name="Picture Placeholder 23">
            <a:extLst>
              <a:ext uri="{FF2B5EF4-FFF2-40B4-BE49-F238E27FC236}">
                <a16:creationId xmlns:a16="http://schemas.microsoft.com/office/drawing/2014/main" id="{45C0C9F2-CB4C-A40E-823E-3E9D3083755A}"/>
              </a:ext>
            </a:extLst>
          </p:cNvPr>
          <p:cNvSpPr>
            <a:spLocks noGrp="1"/>
          </p:cNvSpPr>
          <p:nvPr>
            <p:ph type="pic" sz="quarter" idx="11"/>
          </p:nvPr>
        </p:nvSpPr>
        <p:spPr>
          <a:xfrm>
            <a:off x="5677858" y="0"/>
            <a:ext cx="6514143" cy="6858000"/>
          </a:xfrm>
          <a:custGeom>
            <a:avLst/>
            <a:gdLst>
              <a:gd name="connsiteX0" fmla="*/ 947612 w 6514143"/>
              <a:gd name="connsiteY0" fmla="*/ 0 h 6858000"/>
              <a:gd name="connsiteX1" fmla="*/ 6514143 w 6514143"/>
              <a:gd name="connsiteY1" fmla="*/ 0 h 6858000"/>
              <a:gd name="connsiteX2" fmla="*/ 6514143 w 6514143"/>
              <a:gd name="connsiteY2" fmla="*/ 6858000 h 6858000"/>
              <a:gd name="connsiteX3" fmla="*/ 2206094 w 6514143"/>
              <a:gd name="connsiteY3" fmla="*/ 6858000 h 6858000"/>
              <a:gd name="connsiteX4" fmla="*/ 2086109 w 6514143"/>
              <a:gd name="connsiteY4" fmla="*/ 6780889 h 6858000"/>
              <a:gd name="connsiteX5" fmla="*/ 0 w 6514143"/>
              <a:gd name="connsiteY5" fmla="*/ 2847690 h 6858000"/>
              <a:gd name="connsiteX6" fmla="*/ 939998 w 6514143"/>
              <a:gd name="connsiteY6" fmla="*/ 97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4143" h="6858000">
                <a:moveTo>
                  <a:pt x="947612" y="0"/>
                </a:moveTo>
                <a:lnTo>
                  <a:pt x="6514143" y="0"/>
                </a:lnTo>
                <a:lnTo>
                  <a:pt x="6514143" y="6858000"/>
                </a:lnTo>
                <a:lnTo>
                  <a:pt x="2206094" y="6858000"/>
                </a:lnTo>
                <a:lnTo>
                  <a:pt x="2086109" y="6780889"/>
                </a:lnTo>
                <a:cubicBezTo>
                  <a:pt x="827501" y="5928488"/>
                  <a:pt x="0" y="4484965"/>
                  <a:pt x="0" y="2847690"/>
                </a:cubicBezTo>
                <a:cubicBezTo>
                  <a:pt x="0" y="1783462"/>
                  <a:pt x="349619" y="801093"/>
                  <a:pt x="939998" y="9712"/>
                </a:cubicBezTo>
                <a:close/>
              </a:path>
            </a:pathLst>
          </a:custGeom>
          <a:solidFill>
            <a:schemeClr val="bg1"/>
          </a:solidFill>
        </p:spPr>
        <p:txBody>
          <a:bodyPr wrap="square">
            <a:noAutofit/>
          </a:bodyPr>
          <a:lstStyle/>
          <a:p>
            <a:endParaRPr lang="en-US"/>
          </a:p>
        </p:txBody>
      </p:sp>
      <p:pic>
        <p:nvPicPr>
          <p:cNvPr id="3" name="Picture 4">
            <a:extLst>
              <a:ext uri="{FF2B5EF4-FFF2-40B4-BE49-F238E27FC236}">
                <a16:creationId xmlns:a16="http://schemas.microsoft.com/office/drawing/2014/main" id="{436EFB5C-467B-FDD4-9364-1346AB3F01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2596436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 no footer and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32B-6EB8-DF9E-BC41-0E63DE457900}"/>
              </a:ext>
            </a:extLst>
          </p:cNvPr>
          <p:cNvSpPr>
            <a:spLocks noGrp="1"/>
          </p:cNvSpPr>
          <p:nvPr>
            <p:ph type="title"/>
          </p:nvPr>
        </p:nvSpPr>
        <p:spPr>
          <a:xfrm>
            <a:off x="552966" y="589971"/>
            <a:ext cx="10515600" cy="698543"/>
          </a:xfrm>
        </p:spPr>
        <p:txBody>
          <a:bodyPr/>
          <a:lstStyle/>
          <a:p>
            <a:r>
              <a:rPr lang="en-US"/>
              <a:t>Click to edit Master title style</a:t>
            </a:r>
          </a:p>
        </p:txBody>
      </p:sp>
      <p:pic>
        <p:nvPicPr>
          <p:cNvPr id="3" name="Picture 3">
            <a:extLst>
              <a:ext uri="{FF2B5EF4-FFF2-40B4-BE49-F238E27FC236}">
                <a16:creationId xmlns:a16="http://schemas.microsoft.com/office/drawing/2014/main" id="{0BEC28E5-7875-1CA6-69DC-E07BAF6EE57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118308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32B-6EB8-DF9E-BC41-0E63DE457900}"/>
              </a:ext>
            </a:extLst>
          </p:cNvPr>
          <p:cNvSpPr>
            <a:spLocks noGrp="1"/>
          </p:cNvSpPr>
          <p:nvPr>
            <p:ph type="title"/>
          </p:nvPr>
        </p:nvSpPr>
        <p:spPr>
          <a:xfrm>
            <a:off x="552966" y="589971"/>
            <a:ext cx="10515600" cy="69854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FAB23F-A5EF-79F0-CC39-1D01E4057AFB}"/>
              </a:ext>
            </a:extLst>
          </p:cNvPr>
          <p:cNvSpPr>
            <a:spLocks noGrp="1"/>
          </p:cNvSpPr>
          <p:nvPr>
            <p:ph type="sldNum" sz="quarter" idx="10"/>
          </p:nvPr>
        </p:nvSpPr>
        <p:spPr/>
        <p:txBody>
          <a:bodyPr/>
          <a:lstStyle/>
          <a:p>
            <a:fld id="{8EE07FC3-56A4-9244-A054-7A234EAC9748}" type="slidenum">
              <a:rPr lang="en-US" smtClean="0"/>
              <a:pPr/>
              <a:t>‹#›</a:t>
            </a:fld>
            <a:endParaRPr lang="en-US"/>
          </a:p>
        </p:txBody>
      </p:sp>
      <p:sp>
        <p:nvSpPr>
          <p:cNvPr id="4" name="Footer Placeholder 3">
            <a:extLst>
              <a:ext uri="{FF2B5EF4-FFF2-40B4-BE49-F238E27FC236}">
                <a16:creationId xmlns:a16="http://schemas.microsoft.com/office/drawing/2014/main" id="{21FABF37-383E-E0C2-F3E4-F998B8F19D6C}"/>
              </a:ext>
            </a:extLst>
          </p:cNvPr>
          <p:cNvSpPr>
            <a:spLocks noGrp="1"/>
          </p:cNvSpPr>
          <p:nvPr>
            <p:ph type="ftr" sz="quarter" idx="11"/>
          </p:nvPr>
        </p:nvSpPr>
        <p:spPr/>
        <p:txBody>
          <a:bodyPr/>
          <a:lstStyle/>
          <a:p>
            <a:r>
              <a:rPr lang="en-US"/>
              <a:t>Presentation Title Goes Here</a:t>
            </a:r>
          </a:p>
        </p:txBody>
      </p:sp>
      <p:pic>
        <p:nvPicPr>
          <p:cNvPr id="5" name="Picture 3">
            <a:extLst>
              <a:ext uri="{FF2B5EF4-FFF2-40B4-BE49-F238E27FC236}">
                <a16:creationId xmlns:a16="http://schemas.microsoft.com/office/drawing/2014/main" id="{89836650-1030-8E1A-A5C1-C027132D8A8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92090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F39-DB87-712C-F7A9-BE191A36FB7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A7CDB520-B8D0-80BA-3C2F-A2B40BF1D94E}"/>
              </a:ext>
            </a:extLst>
          </p:cNvPr>
          <p:cNvSpPr>
            <a:spLocks noGrp="1"/>
          </p:cNvSpPr>
          <p:nvPr>
            <p:ph type="sldNum" sz="quarter" idx="10"/>
          </p:nvPr>
        </p:nvSpPr>
        <p:spPr/>
        <p:txBody>
          <a:bodyPr/>
          <a:lstStyle>
            <a:lvl1pPr>
              <a:defRPr>
                <a:solidFill>
                  <a:schemeClr val="bg1"/>
                </a:solidFill>
              </a:defRPr>
            </a:lvl1pPr>
          </a:lstStyle>
          <a:p>
            <a:fld id="{8EE07FC3-56A4-9244-A054-7A234EAC9748}" type="slidenum">
              <a:rPr lang="en-US" smtClean="0"/>
              <a:pPr/>
              <a:t>‹#›</a:t>
            </a:fld>
            <a:endParaRPr lang="en-US"/>
          </a:p>
        </p:txBody>
      </p:sp>
      <p:sp>
        <p:nvSpPr>
          <p:cNvPr id="4" name="Footer Placeholder 3">
            <a:extLst>
              <a:ext uri="{FF2B5EF4-FFF2-40B4-BE49-F238E27FC236}">
                <a16:creationId xmlns:a16="http://schemas.microsoft.com/office/drawing/2014/main" id="{89ECC949-0D03-63FF-7F32-4C440957E5FD}"/>
              </a:ext>
            </a:extLst>
          </p:cNvPr>
          <p:cNvSpPr>
            <a:spLocks noGrp="1"/>
          </p:cNvSpPr>
          <p:nvPr>
            <p:ph type="ftr" sz="quarter" idx="11"/>
          </p:nvPr>
        </p:nvSpPr>
        <p:spPr/>
        <p:txBody>
          <a:bodyPr/>
          <a:lstStyle>
            <a:lvl1pPr>
              <a:defRPr>
                <a:solidFill>
                  <a:schemeClr val="bg1"/>
                </a:solidFill>
              </a:defRPr>
            </a:lvl1pPr>
          </a:lstStyle>
          <a:p>
            <a:r>
              <a:rPr lang="en-US"/>
              <a:t>Presentation Title Goes Here</a:t>
            </a:r>
          </a:p>
        </p:txBody>
      </p:sp>
      <p:pic>
        <p:nvPicPr>
          <p:cNvPr id="5" name="Picture 4">
            <a:extLst>
              <a:ext uri="{FF2B5EF4-FFF2-40B4-BE49-F238E27FC236}">
                <a16:creationId xmlns:a16="http://schemas.microsoft.com/office/drawing/2014/main" id="{0BD566DF-10F1-B98F-CC3A-EF46A0AD017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28809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E99272-7F5F-8427-C7AA-95C8E9746B36}"/>
              </a:ext>
            </a:extLst>
          </p:cNvPr>
          <p:cNvSpPr>
            <a:spLocks noGrp="1"/>
          </p:cNvSpPr>
          <p:nvPr>
            <p:ph type="pic" sz="quarter" idx="10"/>
          </p:nvPr>
        </p:nvSpPr>
        <p:spPr>
          <a:xfrm>
            <a:off x="6094413" y="0"/>
            <a:ext cx="6094412" cy="5835575"/>
          </a:xfrm>
          <a:custGeom>
            <a:avLst/>
            <a:gdLst>
              <a:gd name="connsiteX0" fmla="*/ 201800 w 6094412"/>
              <a:gd name="connsiteY0" fmla="*/ 0 h 5835575"/>
              <a:gd name="connsiteX1" fmla="*/ 6094412 w 6094412"/>
              <a:gd name="connsiteY1" fmla="*/ 0 h 5835575"/>
              <a:gd name="connsiteX2" fmla="*/ 6094412 w 6094412"/>
              <a:gd name="connsiteY2" fmla="*/ 5551073 h 5835575"/>
              <a:gd name="connsiteX3" fmla="*/ 6065469 w 6094412"/>
              <a:gd name="connsiteY3" fmla="*/ 5562453 h 5835575"/>
              <a:gd name="connsiteX4" fmla="*/ 4513557 w 6094412"/>
              <a:gd name="connsiteY4" fmla="*/ 5835575 h 5835575"/>
              <a:gd name="connsiteX5" fmla="*/ 0 w 6094412"/>
              <a:gd name="connsiteY5" fmla="*/ 1334535 h 5835575"/>
              <a:gd name="connsiteX6" fmla="*/ 142099 w 6094412"/>
              <a:gd name="connsiteY6" fmla="*/ 209655 h 583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412" h="5835575">
                <a:moveTo>
                  <a:pt x="201800" y="0"/>
                </a:moveTo>
                <a:lnTo>
                  <a:pt x="6094412" y="0"/>
                </a:lnTo>
                <a:lnTo>
                  <a:pt x="6094412" y="5551073"/>
                </a:lnTo>
                <a:lnTo>
                  <a:pt x="6065469" y="5562453"/>
                </a:lnTo>
                <a:cubicBezTo>
                  <a:pt x="5581558" y="5739146"/>
                  <a:pt x="5058850" y="5835575"/>
                  <a:pt x="4513557" y="5835575"/>
                </a:cubicBezTo>
                <a:cubicBezTo>
                  <a:pt x="2020788" y="5835575"/>
                  <a:pt x="0" y="3820391"/>
                  <a:pt x="0" y="1334535"/>
                </a:cubicBezTo>
                <a:cubicBezTo>
                  <a:pt x="0" y="946120"/>
                  <a:pt x="49336" y="569196"/>
                  <a:pt x="142099" y="209655"/>
                </a:cubicBezTo>
                <a:close/>
              </a:path>
            </a:pathLst>
          </a:custGeom>
          <a:solidFill>
            <a:schemeClr val="bg1"/>
          </a:solidFill>
        </p:spPr>
        <p:txBody>
          <a:bodyPr wrap="square">
            <a:noAutofit/>
          </a:bodyPr>
          <a:lstStyle/>
          <a:p>
            <a:endParaRPr lang="en-US"/>
          </a:p>
        </p:txBody>
      </p:sp>
      <p:sp>
        <p:nvSpPr>
          <p:cNvPr id="4" name="Text Placeholder 5">
            <a:extLst>
              <a:ext uri="{FF2B5EF4-FFF2-40B4-BE49-F238E27FC236}">
                <a16:creationId xmlns:a16="http://schemas.microsoft.com/office/drawing/2014/main" id="{E5755511-568D-BF78-EC7D-43CD5398AB5A}"/>
              </a:ext>
            </a:extLst>
          </p:cNvPr>
          <p:cNvSpPr>
            <a:spLocks noGrp="1"/>
          </p:cNvSpPr>
          <p:nvPr>
            <p:ph type="body" sz="quarter" idx="11" hasCustomPrompt="1"/>
          </p:nvPr>
        </p:nvSpPr>
        <p:spPr>
          <a:xfrm>
            <a:off x="552450" y="5018313"/>
            <a:ext cx="4565650" cy="438150"/>
          </a:xfrm>
        </p:spPr>
        <p:txBody>
          <a:bodyPr>
            <a:normAutofit/>
          </a:bodyPr>
          <a:lstStyle>
            <a:lvl1pPr>
              <a:defRPr sz="1800">
                <a:solidFill>
                  <a:schemeClr val="bg1"/>
                </a:solidFill>
              </a:defRPr>
            </a:lvl1pPr>
          </a:lstStyle>
          <a:p>
            <a:pPr lvl="0"/>
            <a:r>
              <a:rPr lang="en-US"/>
              <a:t>July 2022</a:t>
            </a:r>
          </a:p>
        </p:txBody>
      </p:sp>
      <p:sp>
        <p:nvSpPr>
          <p:cNvPr id="7" name="Title 9">
            <a:extLst>
              <a:ext uri="{FF2B5EF4-FFF2-40B4-BE49-F238E27FC236}">
                <a16:creationId xmlns:a16="http://schemas.microsoft.com/office/drawing/2014/main" id="{C2108185-5CCE-182D-5DA6-822DAD27DC58}"/>
              </a:ext>
            </a:extLst>
          </p:cNvPr>
          <p:cNvSpPr>
            <a:spLocks noGrp="1"/>
          </p:cNvSpPr>
          <p:nvPr>
            <p:ph type="title" hasCustomPrompt="1"/>
          </p:nvPr>
        </p:nvSpPr>
        <p:spPr>
          <a:xfrm>
            <a:off x="552966" y="3607069"/>
            <a:ext cx="5328850" cy="1174998"/>
          </a:xfrm>
        </p:spPr>
        <p:txBody>
          <a:bodyPr>
            <a:normAutofit/>
          </a:bodyPr>
          <a:lstStyle>
            <a:lvl1pPr>
              <a:lnSpc>
                <a:spcPts val="4400"/>
              </a:lnSpc>
              <a:defRPr sz="3600">
                <a:solidFill>
                  <a:schemeClr val="bg1"/>
                </a:solidFill>
              </a:defRPr>
            </a:lvl1pPr>
          </a:lstStyle>
          <a:p>
            <a:r>
              <a:rPr lang="en-US"/>
              <a:t>Headline in white must</a:t>
            </a:r>
            <a:br>
              <a:rPr lang="en-US"/>
            </a:br>
            <a:r>
              <a:rPr lang="en-US"/>
              <a:t>36pt. or larger</a:t>
            </a:r>
          </a:p>
        </p:txBody>
      </p:sp>
      <p:pic>
        <p:nvPicPr>
          <p:cNvPr id="2" name="Picture 4">
            <a:extLst>
              <a:ext uri="{FF2B5EF4-FFF2-40B4-BE49-F238E27FC236}">
                <a16:creationId xmlns:a16="http://schemas.microsoft.com/office/drawing/2014/main" id="{F699152B-825B-B6E1-F875-309603DC62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1394" y="322876"/>
            <a:ext cx="4656224" cy="1454273"/>
          </a:xfrm>
          <a:prstGeom prst="rect">
            <a:avLst/>
          </a:prstGeom>
        </p:spPr>
      </p:pic>
    </p:spTree>
    <p:extLst>
      <p:ext uri="{BB962C8B-B14F-4D97-AF65-F5344CB8AC3E}">
        <p14:creationId xmlns:p14="http://schemas.microsoft.com/office/powerpoint/2010/main" val="30523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ED4DD2-8F5F-F8F0-3F5C-45718AA38479}"/>
              </a:ext>
            </a:extLst>
          </p:cNvPr>
          <p:cNvSpPr>
            <a:spLocks noGrp="1"/>
          </p:cNvSpPr>
          <p:nvPr>
            <p:ph type="pic" sz="quarter" idx="10"/>
          </p:nvPr>
        </p:nvSpPr>
        <p:spPr>
          <a:xfrm>
            <a:off x="6604076" y="0"/>
            <a:ext cx="5587923"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a:p>
        </p:txBody>
      </p:sp>
      <p:sp>
        <p:nvSpPr>
          <p:cNvPr id="4" name="Text Placeholder 5">
            <a:extLst>
              <a:ext uri="{FF2B5EF4-FFF2-40B4-BE49-F238E27FC236}">
                <a16:creationId xmlns:a16="http://schemas.microsoft.com/office/drawing/2014/main" id="{5F7678E5-256E-1540-E4C8-F5B0586D0EFA}"/>
              </a:ext>
            </a:extLst>
          </p:cNvPr>
          <p:cNvSpPr>
            <a:spLocks noGrp="1"/>
          </p:cNvSpPr>
          <p:nvPr>
            <p:ph type="body" sz="quarter" idx="11" hasCustomPrompt="1"/>
          </p:nvPr>
        </p:nvSpPr>
        <p:spPr>
          <a:xfrm>
            <a:off x="552450" y="5018313"/>
            <a:ext cx="4565650" cy="438150"/>
          </a:xfrm>
        </p:spPr>
        <p:txBody>
          <a:bodyPr>
            <a:normAutofit/>
          </a:bodyPr>
          <a:lstStyle>
            <a:lvl1pPr>
              <a:defRPr sz="1800">
                <a:solidFill>
                  <a:schemeClr val="bg1"/>
                </a:solidFill>
              </a:defRPr>
            </a:lvl1pPr>
          </a:lstStyle>
          <a:p>
            <a:pPr lvl="0"/>
            <a:r>
              <a:rPr lang="en-US"/>
              <a:t>July 2022</a:t>
            </a:r>
          </a:p>
        </p:txBody>
      </p:sp>
      <p:sp>
        <p:nvSpPr>
          <p:cNvPr id="7" name="Title 9">
            <a:extLst>
              <a:ext uri="{FF2B5EF4-FFF2-40B4-BE49-F238E27FC236}">
                <a16:creationId xmlns:a16="http://schemas.microsoft.com/office/drawing/2014/main" id="{1B973793-56B0-E2C0-53E2-E8C142251A09}"/>
              </a:ext>
            </a:extLst>
          </p:cNvPr>
          <p:cNvSpPr>
            <a:spLocks noGrp="1"/>
          </p:cNvSpPr>
          <p:nvPr>
            <p:ph type="title" hasCustomPrompt="1"/>
          </p:nvPr>
        </p:nvSpPr>
        <p:spPr>
          <a:xfrm>
            <a:off x="552966" y="3607069"/>
            <a:ext cx="5328850" cy="1174998"/>
          </a:xfrm>
        </p:spPr>
        <p:txBody>
          <a:bodyPr>
            <a:normAutofit/>
          </a:bodyPr>
          <a:lstStyle>
            <a:lvl1pPr>
              <a:lnSpc>
                <a:spcPts val="4400"/>
              </a:lnSpc>
              <a:defRPr sz="3600">
                <a:solidFill>
                  <a:schemeClr val="bg1"/>
                </a:solidFill>
              </a:defRPr>
            </a:lvl1pPr>
          </a:lstStyle>
          <a:p>
            <a:r>
              <a:rPr lang="en-US"/>
              <a:t>Headline in white must</a:t>
            </a:r>
            <a:br>
              <a:rPr lang="en-US"/>
            </a:br>
            <a:r>
              <a:rPr lang="en-US"/>
              <a:t>36pt. or larger</a:t>
            </a:r>
          </a:p>
        </p:txBody>
      </p:sp>
      <p:pic>
        <p:nvPicPr>
          <p:cNvPr id="2" name="Picture 4">
            <a:extLst>
              <a:ext uri="{FF2B5EF4-FFF2-40B4-BE49-F238E27FC236}">
                <a16:creationId xmlns:a16="http://schemas.microsoft.com/office/drawing/2014/main" id="{E28CECE1-A8A7-F459-8168-B7089842345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1394" y="322876"/>
            <a:ext cx="4656224" cy="1454273"/>
          </a:xfrm>
          <a:prstGeom prst="rect">
            <a:avLst/>
          </a:prstGeom>
        </p:spPr>
      </p:pic>
    </p:spTree>
    <p:extLst>
      <p:ext uri="{BB962C8B-B14F-4D97-AF65-F5344CB8AC3E}">
        <p14:creationId xmlns:p14="http://schemas.microsoft.com/office/powerpoint/2010/main" val="181160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C3ED7-D339-7E58-3AA0-80CB8E53A35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
        <p:nvSpPr>
          <p:cNvPr id="2" name="Title 1">
            <a:extLst>
              <a:ext uri="{FF2B5EF4-FFF2-40B4-BE49-F238E27FC236}">
                <a16:creationId xmlns:a16="http://schemas.microsoft.com/office/drawing/2014/main" id="{23942C4F-840F-527A-4AA2-0B1CC465298E}"/>
              </a:ext>
            </a:extLst>
          </p:cNvPr>
          <p:cNvSpPr>
            <a:spLocks noGrp="1"/>
          </p:cNvSpPr>
          <p:nvPr>
            <p:ph type="title" hasCustomPrompt="1"/>
          </p:nvPr>
        </p:nvSpPr>
        <p:spPr/>
        <p:txBody>
          <a:bodyPr/>
          <a:lstStyle/>
          <a:p>
            <a:r>
              <a:rPr lang="en-US"/>
              <a:t>One column layout</a:t>
            </a:r>
          </a:p>
        </p:txBody>
      </p:sp>
      <p:sp>
        <p:nvSpPr>
          <p:cNvPr id="3" name="Content Placeholder 2">
            <a:extLst>
              <a:ext uri="{FF2B5EF4-FFF2-40B4-BE49-F238E27FC236}">
                <a16:creationId xmlns:a16="http://schemas.microsoft.com/office/drawing/2014/main" id="{2780B0D2-444E-21AC-DE17-A7DF1FD65BFB}"/>
              </a:ext>
            </a:extLst>
          </p:cNvPr>
          <p:cNvSpPr>
            <a:spLocks noGrp="1"/>
          </p:cNvSpPr>
          <p:nvPr>
            <p:ph idx="1" hasCustomPrompt="1"/>
          </p:nvPr>
        </p:nvSpPr>
        <p:spPr/>
        <p:txBody>
          <a:bodyPr/>
          <a:lstStyle>
            <a:lvl1pPr>
              <a:spcBef>
                <a:spcPts val="0"/>
              </a:spcBef>
              <a:spcAft>
                <a:spcPts val="1400"/>
              </a:spcAft>
              <a:defRPr/>
            </a:lvl1pPr>
            <a:lvl2pPr>
              <a:spcBef>
                <a:spcPts val="0"/>
              </a:spcBef>
              <a:spcAft>
                <a:spcPts val="1400"/>
              </a:spcAft>
              <a:defRPr/>
            </a:lvl2pPr>
            <a:lvl3pPr>
              <a:spcBef>
                <a:spcPts val="0"/>
              </a:spcBef>
              <a:spcAft>
                <a:spcPts val="1400"/>
              </a:spcAft>
              <a:defRPr/>
            </a:lvl3pPr>
            <a:lvl4pPr>
              <a:spcBef>
                <a:spcPts val="0"/>
              </a:spcBef>
              <a:spcAft>
                <a:spcPts val="1400"/>
              </a:spcAft>
              <a:defRPr/>
            </a:lvl4pPr>
            <a:lvl5pPr>
              <a:spcBef>
                <a:spcPts val="0"/>
              </a:spcBef>
              <a:spcAft>
                <a:spcPts val="1400"/>
              </a:spcAft>
              <a:defRPr/>
            </a:lvl5pPr>
          </a:lstStyle>
          <a:p>
            <a:pPr lvl="0"/>
            <a:r>
              <a:rPr lang="en-US"/>
              <a:t>Level one: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90BACB2-0767-DE5C-61A3-1BA00A3A9B62}"/>
              </a:ext>
            </a:extLst>
          </p:cNvPr>
          <p:cNvSpPr>
            <a:spLocks noGrp="1"/>
          </p:cNvSpPr>
          <p:nvPr>
            <p:ph type="ftr" sz="quarter" idx="10"/>
          </p:nvPr>
        </p:nvSpPr>
        <p:spPr/>
        <p:txBody>
          <a:bodyPr/>
          <a:lstStyle/>
          <a:p>
            <a:r>
              <a:rPr lang="en-US"/>
              <a:t>Presentation Title Goes Here</a:t>
            </a:r>
          </a:p>
        </p:txBody>
      </p:sp>
      <p:sp>
        <p:nvSpPr>
          <p:cNvPr id="8" name="Slide Number Placeholder 7">
            <a:extLst>
              <a:ext uri="{FF2B5EF4-FFF2-40B4-BE49-F238E27FC236}">
                <a16:creationId xmlns:a16="http://schemas.microsoft.com/office/drawing/2014/main" id="{967FD2E5-0F78-D064-ABEB-B011951AD17D}"/>
              </a:ext>
            </a:extLst>
          </p:cNvPr>
          <p:cNvSpPr>
            <a:spLocks noGrp="1"/>
          </p:cNvSpPr>
          <p:nvPr>
            <p:ph type="sldNum" sz="quarter" idx="11"/>
          </p:nvPr>
        </p:nvSpPr>
        <p:spPr/>
        <p:txBody>
          <a:bodyPr/>
          <a:lstStyle/>
          <a:p>
            <a:fld id="{8EE07FC3-56A4-9244-A054-7A234EAC9748}" type="slidenum">
              <a:rPr lang="en-US" smtClean="0"/>
              <a:pPr/>
              <a:t>‹#›</a:t>
            </a:fld>
            <a:endParaRPr lang="en-US"/>
          </a:p>
        </p:txBody>
      </p:sp>
    </p:spTree>
    <p:extLst>
      <p:ext uri="{BB962C8B-B14F-4D97-AF65-F5344CB8AC3E}">
        <p14:creationId xmlns:p14="http://schemas.microsoft.com/office/powerpoint/2010/main" val="190321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6CB8-F176-3EDD-9114-B2DF03D001C1}"/>
              </a:ext>
            </a:extLst>
          </p:cNvPr>
          <p:cNvSpPr>
            <a:spLocks noGrp="1"/>
          </p:cNvSpPr>
          <p:nvPr>
            <p:ph type="title" hasCustomPrompt="1"/>
          </p:nvPr>
        </p:nvSpPr>
        <p:spPr/>
        <p:txBody>
          <a:bodyPr/>
          <a:lstStyle/>
          <a:p>
            <a:r>
              <a:rPr lang="en-US"/>
              <a:t>Two columns</a:t>
            </a:r>
          </a:p>
        </p:txBody>
      </p:sp>
      <p:sp>
        <p:nvSpPr>
          <p:cNvPr id="3" name="Content Placeholder 2">
            <a:extLst>
              <a:ext uri="{FF2B5EF4-FFF2-40B4-BE49-F238E27FC236}">
                <a16:creationId xmlns:a16="http://schemas.microsoft.com/office/drawing/2014/main" id="{3E561B54-A555-A1A1-DBF2-699DB058A42F}"/>
              </a:ext>
            </a:extLst>
          </p:cNvPr>
          <p:cNvSpPr>
            <a:spLocks noGrp="1"/>
          </p:cNvSpPr>
          <p:nvPr>
            <p:ph sz="half" idx="1" hasCustomPrompt="1"/>
          </p:nvPr>
        </p:nvSpPr>
        <p:spPr>
          <a:xfrm>
            <a:off x="552963" y="1495168"/>
            <a:ext cx="5181600" cy="4375693"/>
          </a:xfrm>
        </p:spPr>
        <p:txBody>
          <a:bodyPr/>
          <a:lstStyle>
            <a:lvl1pPr>
              <a:lnSpc>
                <a:spcPts val="2300"/>
              </a:lnSpc>
              <a:spcBef>
                <a:spcPts val="0"/>
              </a:spcBef>
              <a:spcAft>
                <a:spcPts val="1400"/>
              </a:spcAf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4" name="Content Placeholder 3">
            <a:extLst>
              <a:ext uri="{FF2B5EF4-FFF2-40B4-BE49-F238E27FC236}">
                <a16:creationId xmlns:a16="http://schemas.microsoft.com/office/drawing/2014/main" id="{DB19B814-DC41-056C-6FB2-CE0AB4C6F361}"/>
              </a:ext>
            </a:extLst>
          </p:cNvPr>
          <p:cNvSpPr>
            <a:spLocks noGrp="1"/>
          </p:cNvSpPr>
          <p:nvPr>
            <p:ph sz="half" idx="2" hasCustomPrompt="1"/>
          </p:nvPr>
        </p:nvSpPr>
        <p:spPr>
          <a:xfrm>
            <a:off x="6457437" y="1495168"/>
            <a:ext cx="5181600" cy="2075935"/>
          </a:xfrm>
        </p:spPr>
        <p:txBody>
          <a:bodyPr/>
          <a:lstStyle>
            <a:lvl1pPr>
              <a:lnSpc>
                <a:spcPts val="2300"/>
              </a:lnSpc>
              <a:spcBef>
                <a:spcPts val="0"/>
              </a:spcBef>
              <a:spcAft>
                <a:spcPts val="1400"/>
              </a:spcAft>
              <a:defRPr/>
            </a:lvl1pPr>
          </a:lstStyle>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8" name="Footer Placeholder 7">
            <a:extLst>
              <a:ext uri="{FF2B5EF4-FFF2-40B4-BE49-F238E27FC236}">
                <a16:creationId xmlns:a16="http://schemas.microsoft.com/office/drawing/2014/main" id="{C8EE0A28-77F7-96C1-0F1C-9B4BEF15EB4C}"/>
              </a:ext>
            </a:extLst>
          </p:cNvPr>
          <p:cNvSpPr>
            <a:spLocks noGrp="1"/>
          </p:cNvSpPr>
          <p:nvPr>
            <p:ph type="ftr" sz="quarter" idx="10"/>
          </p:nvPr>
        </p:nvSpPr>
        <p:spPr/>
        <p:txBody>
          <a:bodyPr/>
          <a:lstStyle/>
          <a:p>
            <a:r>
              <a:rPr lang="en-US"/>
              <a:t>Presentation Title Goes Here</a:t>
            </a:r>
          </a:p>
        </p:txBody>
      </p:sp>
      <p:sp>
        <p:nvSpPr>
          <p:cNvPr id="9" name="Slide Number Placeholder 8">
            <a:extLst>
              <a:ext uri="{FF2B5EF4-FFF2-40B4-BE49-F238E27FC236}">
                <a16:creationId xmlns:a16="http://schemas.microsoft.com/office/drawing/2014/main" id="{FEF3E84F-9DF9-F28A-CF3A-AFD389BE018F}"/>
              </a:ext>
            </a:extLst>
          </p:cNvPr>
          <p:cNvSpPr>
            <a:spLocks noGrp="1"/>
          </p:cNvSpPr>
          <p:nvPr>
            <p:ph type="sldNum" sz="quarter" idx="11"/>
          </p:nvPr>
        </p:nvSpPr>
        <p:spPr/>
        <p:txBody>
          <a:bodyPr/>
          <a:lstStyle/>
          <a:p>
            <a:fld id="{8EE07FC3-56A4-9244-A054-7A234EAC9748}" type="slidenum">
              <a:rPr lang="en-US" smtClean="0"/>
              <a:pPr/>
              <a:t>‹#›</a:t>
            </a:fld>
            <a:endParaRPr lang="en-US"/>
          </a:p>
        </p:txBody>
      </p:sp>
      <p:sp>
        <p:nvSpPr>
          <p:cNvPr id="14" name="Text Placeholder 13">
            <a:extLst>
              <a:ext uri="{FF2B5EF4-FFF2-40B4-BE49-F238E27FC236}">
                <a16:creationId xmlns:a16="http://schemas.microsoft.com/office/drawing/2014/main" id="{64080E0D-5430-CD91-A436-BC3575F175D3}"/>
              </a:ext>
            </a:extLst>
          </p:cNvPr>
          <p:cNvSpPr>
            <a:spLocks noGrp="1"/>
          </p:cNvSpPr>
          <p:nvPr>
            <p:ph type="body" sz="quarter" idx="12" hasCustomPrompt="1"/>
          </p:nvPr>
        </p:nvSpPr>
        <p:spPr>
          <a:xfrm>
            <a:off x="6457950" y="3892080"/>
            <a:ext cx="4800600" cy="606425"/>
          </a:xfrm>
        </p:spPr>
        <p:txBody>
          <a:bodyPr>
            <a:normAutofit/>
          </a:bodyPr>
          <a:lstStyle>
            <a:lvl1pPr>
              <a:defRPr sz="2600" b="1">
                <a:solidFill>
                  <a:schemeClr val="accent1"/>
                </a:solidFill>
              </a:defRPr>
            </a:lvl1pPr>
          </a:lstStyle>
          <a:p>
            <a:pPr lvl="0"/>
            <a:r>
              <a:rPr lang="en-US"/>
              <a:t>Many Voices. One Purpose.</a:t>
            </a:r>
          </a:p>
        </p:txBody>
      </p:sp>
      <p:pic>
        <p:nvPicPr>
          <p:cNvPr id="5" name="Picture 3">
            <a:extLst>
              <a:ext uri="{FF2B5EF4-FFF2-40B4-BE49-F238E27FC236}">
                <a16:creationId xmlns:a16="http://schemas.microsoft.com/office/drawing/2014/main" id="{D5989C43-9545-7A53-B781-D7B8F46827F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80426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subhead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7F9A-C531-CB59-5089-EF837B51BDBC}"/>
              </a:ext>
            </a:extLst>
          </p:cNvPr>
          <p:cNvSpPr>
            <a:spLocks noGrp="1"/>
          </p:cNvSpPr>
          <p:nvPr>
            <p:ph type="title" hasCustomPrompt="1"/>
          </p:nvPr>
        </p:nvSpPr>
        <p:spPr>
          <a:xfrm>
            <a:off x="543226" y="600074"/>
            <a:ext cx="10515600" cy="524391"/>
          </a:xfrm>
        </p:spPr>
        <p:txBody>
          <a:bodyPr/>
          <a:lstStyle/>
          <a:p>
            <a:r>
              <a:rPr lang="en-US"/>
              <a:t>Two columns with subheads</a:t>
            </a:r>
          </a:p>
        </p:txBody>
      </p:sp>
      <p:sp>
        <p:nvSpPr>
          <p:cNvPr id="3" name="Text Placeholder 2">
            <a:extLst>
              <a:ext uri="{FF2B5EF4-FFF2-40B4-BE49-F238E27FC236}">
                <a16:creationId xmlns:a16="http://schemas.microsoft.com/office/drawing/2014/main" id="{72D24D83-48FB-65B4-E1EE-9D93391BAE54}"/>
              </a:ext>
            </a:extLst>
          </p:cNvPr>
          <p:cNvSpPr>
            <a:spLocks noGrp="1"/>
          </p:cNvSpPr>
          <p:nvPr>
            <p:ph type="body" idx="1" hasCustomPrompt="1"/>
          </p:nvPr>
        </p:nvSpPr>
        <p:spPr>
          <a:xfrm>
            <a:off x="543226" y="1535197"/>
            <a:ext cx="5157787" cy="365125"/>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in orange must be 18 pt. or larger</a:t>
            </a:r>
          </a:p>
        </p:txBody>
      </p:sp>
      <p:sp>
        <p:nvSpPr>
          <p:cNvPr id="4" name="Content Placeholder 3">
            <a:extLst>
              <a:ext uri="{FF2B5EF4-FFF2-40B4-BE49-F238E27FC236}">
                <a16:creationId xmlns:a16="http://schemas.microsoft.com/office/drawing/2014/main" id="{0D983F6A-610B-B514-E0F1-1C28D4015239}"/>
              </a:ext>
            </a:extLst>
          </p:cNvPr>
          <p:cNvSpPr>
            <a:spLocks noGrp="1"/>
          </p:cNvSpPr>
          <p:nvPr>
            <p:ph sz="half" idx="2" hasCustomPrompt="1"/>
          </p:nvPr>
        </p:nvSpPr>
        <p:spPr>
          <a:xfrm>
            <a:off x="543225" y="1895904"/>
            <a:ext cx="5157787" cy="3684588"/>
          </a:xfrm>
        </p:spPr>
        <p:txBody>
          <a:bodyPr/>
          <a:lstStyle>
            <a:lvl1pPr marL="0" marR="0" indent="0" algn="l" defTabSz="914400" rtl="0" eaLnBrk="1" fontAlgn="auto" latinLnBrk="0" hangingPunct="1">
              <a:lnSpc>
                <a:spcPts val="2300"/>
              </a:lnSpc>
              <a:spcBef>
                <a:spcPts val="600"/>
              </a:spcBef>
              <a:spcAft>
                <a:spcPts val="0"/>
              </a:spcAft>
              <a:buClrTx/>
              <a:buSzTx/>
              <a:buFontTx/>
              <a:buNone/>
              <a:tabLst/>
              <a:defRPr/>
            </a:lvl1pPr>
          </a:lstStyle>
          <a:p>
            <a:pPr marL="0" marR="0" lvl="0" indent="0" algn="l" defTabSz="914400" rtl="0" eaLnBrk="1" fontAlgn="auto" latinLnBrk="0" hangingPunct="1">
              <a:lnSpc>
                <a:spcPts val="2300"/>
              </a:lnSpc>
              <a:spcBef>
                <a:spcPts val="600"/>
              </a:spcBef>
              <a:spcAft>
                <a:spcPts val="0"/>
              </a:spcAft>
              <a:buClrTx/>
              <a:buSzTx/>
              <a:buFontTx/>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5" name="Text Placeholder 4">
            <a:extLst>
              <a:ext uri="{FF2B5EF4-FFF2-40B4-BE49-F238E27FC236}">
                <a16:creationId xmlns:a16="http://schemas.microsoft.com/office/drawing/2014/main" id="{01046706-A336-BCAD-2424-092E9BBCF6C6}"/>
              </a:ext>
            </a:extLst>
          </p:cNvPr>
          <p:cNvSpPr>
            <a:spLocks noGrp="1"/>
          </p:cNvSpPr>
          <p:nvPr>
            <p:ph type="body" sz="quarter" idx="3" hasCustomPrompt="1"/>
          </p:nvPr>
        </p:nvSpPr>
        <p:spPr>
          <a:xfrm>
            <a:off x="6466275" y="1535197"/>
            <a:ext cx="5183188" cy="365125"/>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in orange must be 18 pt. or larger</a:t>
            </a:r>
          </a:p>
        </p:txBody>
      </p:sp>
      <p:sp>
        <p:nvSpPr>
          <p:cNvPr id="6" name="Content Placeholder 5">
            <a:extLst>
              <a:ext uri="{FF2B5EF4-FFF2-40B4-BE49-F238E27FC236}">
                <a16:creationId xmlns:a16="http://schemas.microsoft.com/office/drawing/2014/main" id="{DC672502-0DA7-CBA3-F355-7020475E1A8B}"/>
              </a:ext>
            </a:extLst>
          </p:cNvPr>
          <p:cNvSpPr>
            <a:spLocks noGrp="1"/>
          </p:cNvSpPr>
          <p:nvPr>
            <p:ph sz="quarter" idx="4" hasCustomPrompt="1"/>
          </p:nvPr>
        </p:nvSpPr>
        <p:spPr>
          <a:xfrm>
            <a:off x="6466275" y="1895904"/>
            <a:ext cx="5183188" cy="3684588"/>
          </a:xfrm>
        </p:spPr>
        <p:txBody>
          <a:bodyPr/>
          <a:lstStyle>
            <a:lvl1pPr marL="0" marR="0" indent="0" algn="l" defTabSz="914400" rtl="0" eaLnBrk="1" fontAlgn="auto" latinLnBrk="0" hangingPunct="1">
              <a:lnSpc>
                <a:spcPts val="2300"/>
              </a:lnSpc>
              <a:spcBef>
                <a:spcPts val="600"/>
              </a:spcBef>
              <a:spcAft>
                <a:spcPts val="0"/>
              </a:spcAft>
              <a:buClrTx/>
              <a:buSzTx/>
              <a:buFontTx/>
              <a:buNone/>
              <a:tabLst/>
              <a:defRPr/>
            </a:lvl1pPr>
          </a:lstStyle>
          <a:p>
            <a:pPr marL="0" marR="0" lvl="0" indent="0" algn="l" defTabSz="914400" rtl="0" eaLnBrk="1" fontAlgn="auto" latinLnBrk="0" hangingPunct="1">
              <a:lnSpc>
                <a:spcPts val="2300"/>
              </a:lnSpc>
              <a:spcBef>
                <a:spcPts val="600"/>
              </a:spcBef>
              <a:spcAft>
                <a:spcPts val="0"/>
              </a:spcAft>
              <a:buClrTx/>
              <a:buSzTx/>
              <a:buFontTx/>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Footer Placeholder 9">
            <a:extLst>
              <a:ext uri="{FF2B5EF4-FFF2-40B4-BE49-F238E27FC236}">
                <a16:creationId xmlns:a16="http://schemas.microsoft.com/office/drawing/2014/main" id="{1BCB976B-7102-C5D2-00FA-0EAF675120B0}"/>
              </a:ext>
            </a:extLst>
          </p:cNvPr>
          <p:cNvSpPr>
            <a:spLocks noGrp="1"/>
          </p:cNvSpPr>
          <p:nvPr>
            <p:ph type="ftr" sz="quarter" idx="10"/>
          </p:nvPr>
        </p:nvSpPr>
        <p:spPr/>
        <p:txBody>
          <a:bodyPr/>
          <a:lstStyle/>
          <a:p>
            <a:r>
              <a:rPr lang="en-US"/>
              <a:t>Presentation Title Goes Here</a:t>
            </a:r>
          </a:p>
        </p:txBody>
      </p:sp>
      <p:sp>
        <p:nvSpPr>
          <p:cNvPr id="11" name="Slide Number Placeholder 10">
            <a:extLst>
              <a:ext uri="{FF2B5EF4-FFF2-40B4-BE49-F238E27FC236}">
                <a16:creationId xmlns:a16="http://schemas.microsoft.com/office/drawing/2014/main" id="{463DAEE2-9C0E-7936-51B2-05F16BBAB2BF}"/>
              </a:ext>
            </a:extLst>
          </p:cNvPr>
          <p:cNvSpPr>
            <a:spLocks noGrp="1"/>
          </p:cNvSpPr>
          <p:nvPr>
            <p:ph type="sldNum" sz="quarter" idx="11"/>
          </p:nvPr>
        </p:nvSpPr>
        <p:spPr/>
        <p:txBody>
          <a:bodyPr/>
          <a:lstStyle/>
          <a:p>
            <a:fld id="{8EE07FC3-56A4-9244-A054-7A234EAC9748}" type="slidenum">
              <a:rPr lang="en-US" smtClean="0"/>
              <a:pPr/>
              <a:t>‹#›</a:t>
            </a:fld>
            <a:endParaRPr lang="en-US"/>
          </a:p>
        </p:txBody>
      </p:sp>
      <p:pic>
        <p:nvPicPr>
          <p:cNvPr id="7" name="Picture 3">
            <a:extLst>
              <a:ext uri="{FF2B5EF4-FFF2-40B4-BE49-F238E27FC236}">
                <a16:creationId xmlns:a16="http://schemas.microsoft.com/office/drawing/2014/main" id="{91F07F2F-4920-C6FE-F055-A9CA7479A3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16227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with graphic sideba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69B4CE-B5E8-E308-7F06-729093B20BC8}"/>
              </a:ext>
            </a:extLst>
          </p:cNvPr>
          <p:cNvSpPr/>
          <p:nvPr userDrawn="1"/>
        </p:nvSpPr>
        <p:spPr>
          <a:xfrm>
            <a:off x="8107358" y="0"/>
            <a:ext cx="4081467" cy="6858000"/>
          </a:xfrm>
          <a:prstGeom prst="rect">
            <a:avLst/>
          </a:prstGeom>
          <a:solidFill>
            <a:srgbClr val="4F5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758F3F9-4C3A-3CB8-1620-FB1DB0BCC95C}"/>
              </a:ext>
            </a:extLst>
          </p:cNvPr>
          <p:cNvPicPr>
            <a:picLocks noChangeAspect="1"/>
          </p:cNvPicPr>
          <p:nvPr userDrawn="1"/>
        </p:nvPicPr>
        <p:blipFill>
          <a:blip r:embed="rId2"/>
          <a:stretch>
            <a:fillRect/>
          </a:stretch>
        </p:blipFill>
        <p:spPr>
          <a:xfrm>
            <a:off x="8117297" y="-2114273"/>
            <a:ext cx="4889500" cy="4089400"/>
          </a:xfrm>
          <a:prstGeom prst="rect">
            <a:avLst/>
          </a:prstGeom>
        </p:spPr>
      </p:pic>
      <p:sp>
        <p:nvSpPr>
          <p:cNvPr id="2" name="Title 1">
            <a:extLst>
              <a:ext uri="{FF2B5EF4-FFF2-40B4-BE49-F238E27FC236}">
                <a16:creationId xmlns:a16="http://schemas.microsoft.com/office/drawing/2014/main" id="{EFEFD77F-4CB9-1E67-D39D-9B5ABC44E8B7}"/>
              </a:ext>
            </a:extLst>
          </p:cNvPr>
          <p:cNvSpPr>
            <a:spLocks noGrp="1"/>
          </p:cNvSpPr>
          <p:nvPr>
            <p:ph type="title" hasCustomPrompt="1"/>
          </p:nvPr>
        </p:nvSpPr>
        <p:spPr>
          <a:xfrm>
            <a:off x="552966" y="589971"/>
            <a:ext cx="7008297" cy="698543"/>
          </a:xfrm>
        </p:spPr>
        <p:txBody>
          <a:bodyPr/>
          <a:lstStyle/>
          <a:p>
            <a:r>
              <a:rPr lang="en-US"/>
              <a:t>One column with graphic sidebar</a:t>
            </a:r>
          </a:p>
        </p:txBody>
      </p:sp>
      <p:sp>
        <p:nvSpPr>
          <p:cNvPr id="6" name="Footer Placeholder 5">
            <a:extLst>
              <a:ext uri="{FF2B5EF4-FFF2-40B4-BE49-F238E27FC236}">
                <a16:creationId xmlns:a16="http://schemas.microsoft.com/office/drawing/2014/main" id="{D277CA1C-30FD-D843-7612-BA47F7030993}"/>
              </a:ext>
            </a:extLst>
          </p:cNvPr>
          <p:cNvSpPr>
            <a:spLocks noGrp="1"/>
          </p:cNvSpPr>
          <p:nvPr>
            <p:ph type="ftr" sz="quarter" idx="10"/>
          </p:nvPr>
        </p:nvSpPr>
        <p:spPr/>
        <p:txBody>
          <a:bodyPr/>
          <a:lstStyle>
            <a:lvl1pPr>
              <a:defRPr>
                <a:solidFill>
                  <a:schemeClr val="bg1"/>
                </a:solidFill>
              </a:defRPr>
            </a:lvl1pPr>
          </a:lstStyle>
          <a:p>
            <a:r>
              <a:rPr lang="en-US"/>
              <a:t>Presentation Title Goes Here</a:t>
            </a:r>
          </a:p>
        </p:txBody>
      </p:sp>
      <p:sp>
        <p:nvSpPr>
          <p:cNvPr id="7" name="Slide Number Placeholder 6">
            <a:extLst>
              <a:ext uri="{FF2B5EF4-FFF2-40B4-BE49-F238E27FC236}">
                <a16:creationId xmlns:a16="http://schemas.microsoft.com/office/drawing/2014/main" id="{556A6815-232A-2334-6526-FC5074C00235}"/>
              </a:ext>
            </a:extLst>
          </p:cNvPr>
          <p:cNvSpPr>
            <a:spLocks noGrp="1"/>
          </p:cNvSpPr>
          <p:nvPr>
            <p:ph type="sldNum" sz="quarter" idx="11"/>
          </p:nvPr>
        </p:nvSpPr>
        <p:spPr/>
        <p:txBody>
          <a:bodyPr/>
          <a:lstStyle>
            <a:lvl1pPr>
              <a:defRPr>
                <a:solidFill>
                  <a:schemeClr val="bg1"/>
                </a:solidFill>
              </a:defRPr>
            </a:lvl1pPr>
          </a:lstStyle>
          <a:p>
            <a:fld id="{8EE07FC3-56A4-9244-A054-7A234EAC9748}" type="slidenum">
              <a:rPr lang="en-US" smtClean="0"/>
              <a:pPr/>
              <a:t>‹#›</a:t>
            </a:fld>
            <a:endParaRPr lang="en-US"/>
          </a:p>
        </p:txBody>
      </p:sp>
      <p:sp>
        <p:nvSpPr>
          <p:cNvPr id="12" name="Text Placeholder 11">
            <a:extLst>
              <a:ext uri="{FF2B5EF4-FFF2-40B4-BE49-F238E27FC236}">
                <a16:creationId xmlns:a16="http://schemas.microsoft.com/office/drawing/2014/main" id="{62D3D442-2402-99F9-539E-551154DCDF6E}"/>
              </a:ext>
            </a:extLst>
          </p:cNvPr>
          <p:cNvSpPr>
            <a:spLocks noGrp="1"/>
          </p:cNvSpPr>
          <p:nvPr>
            <p:ph type="body" sz="quarter" idx="12" hasCustomPrompt="1"/>
          </p:nvPr>
        </p:nvSpPr>
        <p:spPr>
          <a:xfrm>
            <a:off x="552450" y="1913654"/>
            <a:ext cx="7008813" cy="3514253"/>
          </a:xfrm>
        </p:spPr>
        <p:txBody>
          <a:bodyPr/>
          <a:lstStyle>
            <a:lvl1pPr>
              <a:spcBef>
                <a:spcPts val="0"/>
              </a:spcBef>
              <a:spcAft>
                <a:spcPts val="1400"/>
              </a:spcAf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4" name="Text Placeholder 13">
            <a:extLst>
              <a:ext uri="{FF2B5EF4-FFF2-40B4-BE49-F238E27FC236}">
                <a16:creationId xmlns:a16="http://schemas.microsoft.com/office/drawing/2014/main" id="{C63C6CDE-383B-DECE-A77A-E15FFDCAA8B7}"/>
              </a:ext>
            </a:extLst>
          </p:cNvPr>
          <p:cNvSpPr>
            <a:spLocks noGrp="1"/>
          </p:cNvSpPr>
          <p:nvPr>
            <p:ph type="body" sz="quarter" idx="13" hasCustomPrompt="1"/>
          </p:nvPr>
        </p:nvSpPr>
        <p:spPr>
          <a:xfrm>
            <a:off x="552450" y="1529975"/>
            <a:ext cx="5730875" cy="471488"/>
          </a:xfrm>
        </p:spPr>
        <p:txBody>
          <a:bodyPr>
            <a:normAutofit/>
          </a:bodyPr>
          <a:lstStyle>
            <a:lvl1pPr>
              <a:defRPr sz="1800" b="1">
                <a:solidFill>
                  <a:schemeClr val="accent1"/>
                </a:solidFill>
              </a:defRPr>
            </a:lvl1pPr>
          </a:lstStyle>
          <a:p>
            <a:pPr lvl="0"/>
            <a:r>
              <a:rPr lang="en-US"/>
              <a:t>Subhead in orange must be 18 pt. or larger</a:t>
            </a:r>
          </a:p>
        </p:txBody>
      </p:sp>
      <p:sp>
        <p:nvSpPr>
          <p:cNvPr id="17" name="Text Placeholder 16">
            <a:extLst>
              <a:ext uri="{FF2B5EF4-FFF2-40B4-BE49-F238E27FC236}">
                <a16:creationId xmlns:a16="http://schemas.microsoft.com/office/drawing/2014/main" id="{BE51793E-24CC-B5D0-131D-9489BCBBAFB3}"/>
              </a:ext>
            </a:extLst>
          </p:cNvPr>
          <p:cNvSpPr>
            <a:spLocks noGrp="1"/>
          </p:cNvSpPr>
          <p:nvPr>
            <p:ph type="body" sz="quarter" idx="14" hasCustomPrompt="1"/>
          </p:nvPr>
        </p:nvSpPr>
        <p:spPr>
          <a:xfrm>
            <a:off x="8609427" y="2196007"/>
            <a:ext cx="3187700" cy="500464"/>
          </a:xfrm>
        </p:spPr>
        <p:txBody>
          <a:bodyPr anchor="b">
            <a:normAutofit/>
          </a:bodyPr>
          <a:lstStyle>
            <a:lvl1pPr>
              <a:defRPr sz="2200" b="1" i="0">
                <a:solidFill>
                  <a:schemeClr val="bg1"/>
                </a:solidFill>
                <a:latin typeface="Arial" panose="020B0604020202020204" pitchFamily="34" charset="0"/>
                <a:cs typeface="Arial" panose="020B0604020202020204" pitchFamily="34" charset="0"/>
              </a:defRPr>
            </a:lvl1pPr>
          </a:lstStyle>
          <a:p>
            <a:pPr lvl="0"/>
            <a:r>
              <a:rPr lang="en-US"/>
              <a:t>Key Takeaway:</a:t>
            </a:r>
          </a:p>
        </p:txBody>
      </p:sp>
      <p:sp>
        <p:nvSpPr>
          <p:cNvPr id="18" name="Text Placeholder 16">
            <a:extLst>
              <a:ext uri="{FF2B5EF4-FFF2-40B4-BE49-F238E27FC236}">
                <a16:creationId xmlns:a16="http://schemas.microsoft.com/office/drawing/2014/main" id="{00AA8BD3-FF25-A15A-918D-C30696B82D5F}"/>
              </a:ext>
            </a:extLst>
          </p:cNvPr>
          <p:cNvSpPr>
            <a:spLocks noGrp="1"/>
          </p:cNvSpPr>
          <p:nvPr>
            <p:ph type="body" sz="quarter" idx="15" hasCustomPrompt="1"/>
          </p:nvPr>
        </p:nvSpPr>
        <p:spPr>
          <a:xfrm>
            <a:off x="8632873" y="2724286"/>
            <a:ext cx="3187700" cy="2722734"/>
          </a:xfrm>
        </p:spPr>
        <p:txBody>
          <a:bodyPr anchor="t">
            <a:normAutofit/>
          </a:bodyPr>
          <a:lstStyle>
            <a:lvl1pPr>
              <a:lnSpc>
                <a:spcPts val="3100"/>
              </a:lnSpc>
              <a:defRPr sz="2200" b="0" i="0">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pic>
        <p:nvPicPr>
          <p:cNvPr id="3" name="Picture 3">
            <a:extLst>
              <a:ext uri="{FF2B5EF4-FFF2-40B4-BE49-F238E27FC236}">
                <a16:creationId xmlns:a16="http://schemas.microsoft.com/office/drawing/2014/main" id="{FFB5F058-32BA-83A3-6ADF-20E2775CDCF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4807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graphic sidebar - gradi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C2FAACE-80A5-C1CD-0A93-8D4C4BDA42C0}"/>
              </a:ext>
            </a:extLst>
          </p:cNvPr>
          <p:cNvPicPr>
            <a:picLocks noChangeAspect="1"/>
          </p:cNvPicPr>
          <p:nvPr userDrawn="1"/>
        </p:nvPicPr>
        <p:blipFill>
          <a:blip r:embed="rId2"/>
          <a:stretch>
            <a:fillRect/>
          </a:stretch>
        </p:blipFill>
        <p:spPr>
          <a:xfrm>
            <a:off x="8112125" y="0"/>
            <a:ext cx="4076700" cy="6858000"/>
          </a:xfrm>
          <a:prstGeom prst="rect">
            <a:avLst/>
          </a:prstGeom>
        </p:spPr>
      </p:pic>
      <p:pic>
        <p:nvPicPr>
          <p:cNvPr id="15" name="Picture 14">
            <a:extLst>
              <a:ext uri="{FF2B5EF4-FFF2-40B4-BE49-F238E27FC236}">
                <a16:creationId xmlns:a16="http://schemas.microsoft.com/office/drawing/2014/main" id="{6A6C3CF7-6449-AE1C-2945-B37419C9F9E7}"/>
              </a:ext>
            </a:extLst>
          </p:cNvPr>
          <p:cNvPicPr>
            <a:picLocks noChangeAspect="1"/>
          </p:cNvPicPr>
          <p:nvPr userDrawn="1"/>
        </p:nvPicPr>
        <p:blipFill>
          <a:blip r:embed="rId3"/>
          <a:stretch>
            <a:fillRect/>
          </a:stretch>
        </p:blipFill>
        <p:spPr>
          <a:xfrm>
            <a:off x="8107358" y="-2114273"/>
            <a:ext cx="4889500" cy="4089400"/>
          </a:xfrm>
          <a:prstGeom prst="rect">
            <a:avLst/>
          </a:prstGeom>
        </p:spPr>
      </p:pic>
      <p:sp>
        <p:nvSpPr>
          <p:cNvPr id="2" name="Title 1">
            <a:extLst>
              <a:ext uri="{FF2B5EF4-FFF2-40B4-BE49-F238E27FC236}">
                <a16:creationId xmlns:a16="http://schemas.microsoft.com/office/drawing/2014/main" id="{EFEFD77F-4CB9-1E67-D39D-9B5ABC44E8B7}"/>
              </a:ext>
            </a:extLst>
          </p:cNvPr>
          <p:cNvSpPr>
            <a:spLocks noGrp="1"/>
          </p:cNvSpPr>
          <p:nvPr>
            <p:ph type="title" hasCustomPrompt="1"/>
          </p:nvPr>
        </p:nvSpPr>
        <p:spPr>
          <a:xfrm>
            <a:off x="552966" y="589971"/>
            <a:ext cx="7008297" cy="698543"/>
          </a:xfrm>
        </p:spPr>
        <p:txBody>
          <a:bodyPr/>
          <a:lstStyle/>
          <a:p>
            <a:r>
              <a:rPr lang="en-US"/>
              <a:t>One column with graphic sidebar</a:t>
            </a:r>
          </a:p>
        </p:txBody>
      </p:sp>
      <p:sp>
        <p:nvSpPr>
          <p:cNvPr id="6" name="Footer Placeholder 5">
            <a:extLst>
              <a:ext uri="{FF2B5EF4-FFF2-40B4-BE49-F238E27FC236}">
                <a16:creationId xmlns:a16="http://schemas.microsoft.com/office/drawing/2014/main" id="{D277CA1C-30FD-D843-7612-BA47F7030993}"/>
              </a:ext>
            </a:extLst>
          </p:cNvPr>
          <p:cNvSpPr>
            <a:spLocks noGrp="1"/>
          </p:cNvSpPr>
          <p:nvPr>
            <p:ph type="ftr" sz="quarter" idx="10"/>
          </p:nvPr>
        </p:nvSpPr>
        <p:spPr/>
        <p:txBody>
          <a:bodyPr/>
          <a:lstStyle>
            <a:lvl1pPr>
              <a:defRPr>
                <a:solidFill>
                  <a:schemeClr val="bg1"/>
                </a:solidFill>
              </a:defRPr>
            </a:lvl1pPr>
          </a:lstStyle>
          <a:p>
            <a:r>
              <a:rPr lang="en-US"/>
              <a:t>Presentation Title Goes Here</a:t>
            </a:r>
          </a:p>
        </p:txBody>
      </p:sp>
      <p:sp>
        <p:nvSpPr>
          <p:cNvPr id="7" name="Slide Number Placeholder 6">
            <a:extLst>
              <a:ext uri="{FF2B5EF4-FFF2-40B4-BE49-F238E27FC236}">
                <a16:creationId xmlns:a16="http://schemas.microsoft.com/office/drawing/2014/main" id="{556A6815-232A-2334-6526-FC5074C00235}"/>
              </a:ext>
            </a:extLst>
          </p:cNvPr>
          <p:cNvSpPr>
            <a:spLocks noGrp="1"/>
          </p:cNvSpPr>
          <p:nvPr>
            <p:ph type="sldNum" sz="quarter" idx="11"/>
          </p:nvPr>
        </p:nvSpPr>
        <p:spPr/>
        <p:txBody>
          <a:bodyPr/>
          <a:lstStyle>
            <a:lvl1pPr>
              <a:defRPr>
                <a:solidFill>
                  <a:schemeClr val="bg1"/>
                </a:solidFill>
              </a:defRPr>
            </a:lvl1pPr>
          </a:lstStyle>
          <a:p>
            <a:fld id="{8EE07FC3-56A4-9244-A054-7A234EAC9748}" type="slidenum">
              <a:rPr lang="en-US" smtClean="0"/>
              <a:pPr/>
              <a:t>‹#›</a:t>
            </a:fld>
            <a:endParaRPr lang="en-US"/>
          </a:p>
        </p:txBody>
      </p:sp>
      <p:sp>
        <p:nvSpPr>
          <p:cNvPr id="12" name="Text Placeholder 11">
            <a:extLst>
              <a:ext uri="{FF2B5EF4-FFF2-40B4-BE49-F238E27FC236}">
                <a16:creationId xmlns:a16="http://schemas.microsoft.com/office/drawing/2014/main" id="{62D3D442-2402-99F9-539E-551154DCDF6E}"/>
              </a:ext>
            </a:extLst>
          </p:cNvPr>
          <p:cNvSpPr>
            <a:spLocks noGrp="1"/>
          </p:cNvSpPr>
          <p:nvPr>
            <p:ph type="body" sz="quarter" idx="12" hasCustomPrompt="1"/>
          </p:nvPr>
        </p:nvSpPr>
        <p:spPr>
          <a:xfrm>
            <a:off x="552450" y="1913654"/>
            <a:ext cx="7008813" cy="3514253"/>
          </a:xfrm>
        </p:spPr>
        <p:txBody>
          <a:bodyPr/>
          <a:lstStyle>
            <a:lvl1pPr>
              <a:spcBef>
                <a:spcPts val="0"/>
              </a:spcBef>
              <a:spcAft>
                <a:spcPts val="1400"/>
              </a:spcAf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4" name="Text Placeholder 13">
            <a:extLst>
              <a:ext uri="{FF2B5EF4-FFF2-40B4-BE49-F238E27FC236}">
                <a16:creationId xmlns:a16="http://schemas.microsoft.com/office/drawing/2014/main" id="{C63C6CDE-383B-DECE-A77A-E15FFDCAA8B7}"/>
              </a:ext>
            </a:extLst>
          </p:cNvPr>
          <p:cNvSpPr>
            <a:spLocks noGrp="1"/>
          </p:cNvSpPr>
          <p:nvPr>
            <p:ph type="body" sz="quarter" idx="13" hasCustomPrompt="1"/>
          </p:nvPr>
        </p:nvSpPr>
        <p:spPr>
          <a:xfrm>
            <a:off x="552450" y="1529975"/>
            <a:ext cx="5730875" cy="471488"/>
          </a:xfrm>
        </p:spPr>
        <p:txBody>
          <a:bodyPr>
            <a:normAutofit/>
          </a:bodyPr>
          <a:lstStyle>
            <a:lvl1pPr>
              <a:defRPr sz="1800" b="1">
                <a:solidFill>
                  <a:schemeClr val="accent1"/>
                </a:solidFill>
              </a:defRPr>
            </a:lvl1pPr>
          </a:lstStyle>
          <a:p>
            <a:pPr lvl="0"/>
            <a:r>
              <a:rPr lang="en-US"/>
              <a:t>Subhead in orange must be 18 pt. or larger</a:t>
            </a:r>
          </a:p>
        </p:txBody>
      </p:sp>
      <p:sp>
        <p:nvSpPr>
          <p:cNvPr id="17" name="Text Placeholder 16">
            <a:extLst>
              <a:ext uri="{FF2B5EF4-FFF2-40B4-BE49-F238E27FC236}">
                <a16:creationId xmlns:a16="http://schemas.microsoft.com/office/drawing/2014/main" id="{BE51793E-24CC-B5D0-131D-9489BCBBAFB3}"/>
              </a:ext>
            </a:extLst>
          </p:cNvPr>
          <p:cNvSpPr>
            <a:spLocks noGrp="1"/>
          </p:cNvSpPr>
          <p:nvPr>
            <p:ph type="body" sz="quarter" idx="14" hasCustomPrompt="1"/>
          </p:nvPr>
        </p:nvSpPr>
        <p:spPr>
          <a:xfrm>
            <a:off x="8609427" y="2196007"/>
            <a:ext cx="3187700" cy="500464"/>
          </a:xfrm>
        </p:spPr>
        <p:txBody>
          <a:bodyPr anchor="b">
            <a:normAutofit/>
          </a:bodyPr>
          <a:lstStyle>
            <a:lvl1pPr>
              <a:defRPr sz="2200" b="1" i="0">
                <a:solidFill>
                  <a:schemeClr val="bg1"/>
                </a:solidFill>
                <a:latin typeface="Arial" panose="020B0604020202020204" pitchFamily="34" charset="0"/>
                <a:cs typeface="Arial" panose="020B0604020202020204" pitchFamily="34" charset="0"/>
              </a:defRPr>
            </a:lvl1pPr>
          </a:lstStyle>
          <a:p>
            <a:pPr lvl="0"/>
            <a:r>
              <a:rPr lang="en-US"/>
              <a:t>Key Takeaway:</a:t>
            </a:r>
          </a:p>
        </p:txBody>
      </p:sp>
      <p:sp>
        <p:nvSpPr>
          <p:cNvPr id="18" name="Text Placeholder 16">
            <a:extLst>
              <a:ext uri="{FF2B5EF4-FFF2-40B4-BE49-F238E27FC236}">
                <a16:creationId xmlns:a16="http://schemas.microsoft.com/office/drawing/2014/main" id="{00AA8BD3-FF25-A15A-918D-C30696B82D5F}"/>
              </a:ext>
            </a:extLst>
          </p:cNvPr>
          <p:cNvSpPr>
            <a:spLocks noGrp="1"/>
          </p:cNvSpPr>
          <p:nvPr>
            <p:ph type="body" sz="quarter" idx="15" hasCustomPrompt="1"/>
          </p:nvPr>
        </p:nvSpPr>
        <p:spPr>
          <a:xfrm>
            <a:off x="8622934" y="2724286"/>
            <a:ext cx="3187700" cy="2722734"/>
          </a:xfrm>
        </p:spPr>
        <p:txBody>
          <a:bodyPr anchor="t">
            <a:normAutofit/>
          </a:bodyPr>
          <a:lstStyle>
            <a:lvl1pPr>
              <a:lnSpc>
                <a:spcPts val="3100"/>
              </a:lnSpc>
              <a:defRPr sz="2200" b="0" i="0">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pic>
        <p:nvPicPr>
          <p:cNvPr id="3" name="Picture 3">
            <a:extLst>
              <a:ext uri="{FF2B5EF4-FFF2-40B4-BE49-F238E27FC236}">
                <a16:creationId xmlns:a16="http://schemas.microsoft.com/office/drawing/2014/main" id="{0070D4B4-8CAC-AAA0-7C2C-99C2FC614BAA}"/>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127479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29A49-9E69-A2C9-C072-883A0A4C1F98}"/>
              </a:ext>
            </a:extLst>
          </p:cNvPr>
          <p:cNvSpPr>
            <a:spLocks noGrp="1"/>
          </p:cNvSpPr>
          <p:nvPr>
            <p:ph type="title"/>
          </p:nvPr>
        </p:nvSpPr>
        <p:spPr>
          <a:xfrm>
            <a:off x="552966" y="589971"/>
            <a:ext cx="10515600" cy="69854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14040E3E-C0FD-E588-BD61-94074EEE71A4}"/>
              </a:ext>
            </a:extLst>
          </p:cNvPr>
          <p:cNvSpPr>
            <a:spLocks noGrp="1"/>
          </p:cNvSpPr>
          <p:nvPr>
            <p:ph type="body" idx="1"/>
          </p:nvPr>
        </p:nvSpPr>
        <p:spPr>
          <a:xfrm>
            <a:off x="551936" y="1471343"/>
            <a:ext cx="104682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6FFFF1-C4BF-8A19-E672-E5266FE3D0B9}"/>
              </a:ext>
            </a:extLst>
          </p:cNvPr>
          <p:cNvSpPr>
            <a:spLocks noGrp="1"/>
          </p:cNvSpPr>
          <p:nvPr>
            <p:ph type="sldNum" sz="quarter" idx="4"/>
          </p:nvPr>
        </p:nvSpPr>
        <p:spPr>
          <a:xfrm>
            <a:off x="11318789" y="6232475"/>
            <a:ext cx="380324"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fld id="{8EE07FC3-56A4-9244-A054-7A234EAC9748}" type="slidenum">
              <a:rPr lang="en-US" smtClean="0"/>
              <a:pPr/>
              <a:t>‹#›</a:t>
            </a:fld>
            <a:endParaRPr lang="en-US"/>
          </a:p>
        </p:txBody>
      </p:sp>
      <p:sp>
        <p:nvSpPr>
          <p:cNvPr id="7" name="Footer Placeholder 6">
            <a:extLst>
              <a:ext uri="{FF2B5EF4-FFF2-40B4-BE49-F238E27FC236}">
                <a16:creationId xmlns:a16="http://schemas.microsoft.com/office/drawing/2014/main" id="{939B2AF9-C5AF-88F6-7112-1AFAFAFB7386}"/>
              </a:ext>
            </a:extLst>
          </p:cNvPr>
          <p:cNvSpPr>
            <a:spLocks noGrp="1"/>
          </p:cNvSpPr>
          <p:nvPr>
            <p:ph type="ftr" sz="quarter" idx="3"/>
          </p:nvPr>
        </p:nvSpPr>
        <p:spPr>
          <a:xfrm>
            <a:off x="6785097" y="6232474"/>
            <a:ext cx="452628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r>
              <a:rPr lang="en-US"/>
              <a:t>Presentation Title Goes Here</a:t>
            </a:r>
          </a:p>
        </p:txBody>
      </p:sp>
    </p:spTree>
    <p:extLst>
      <p:ext uri="{BB962C8B-B14F-4D97-AF65-F5344CB8AC3E}">
        <p14:creationId xmlns:p14="http://schemas.microsoft.com/office/powerpoint/2010/main" val="31104645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Lst>
  <p:hf hdr="0" dt="0"/>
  <p:txStyles>
    <p:titleStyle>
      <a:lvl1pPr algn="l" defTabSz="914400" rtl="0" eaLnBrk="1" latinLnBrk="0" hangingPunct="1">
        <a:lnSpc>
          <a:spcPct val="90000"/>
        </a:lnSpc>
        <a:spcBef>
          <a:spcPct val="0"/>
        </a:spcBef>
        <a:buNone/>
        <a:defRPr sz="2800" b="1" i="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300"/>
        </a:lnSpc>
        <a:spcBef>
          <a:spcPts val="6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300"/>
        </a:lnSpc>
        <a:spcBef>
          <a:spcPts val="600"/>
        </a:spcBef>
        <a:buClr>
          <a:schemeClr val="accent5"/>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microsoft.com/office/2018/10/relationships/comments" Target="../comments/modernComment_7FFFF23E_B3819563.xm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1.xml"/><Relationship Id="rId16" Type="http://schemas.openxmlformats.org/officeDocument/2006/relationships/image" Target="../media/image27.jpg"/><Relationship Id="rId1" Type="http://schemas.openxmlformats.org/officeDocument/2006/relationships/slideLayout" Target="../slideLayouts/slideLayout24.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g"/><Relationship Id="rId19" Type="http://schemas.openxmlformats.org/officeDocument/2006/relationships/image" Target="../media/image30.jp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504D-B1E9-192E-4ECD-3B1EC3FDC173}"/>
              </a:ext>
            </a:extLst>
          </p:cNvPr>
          <p:cNvSpPr>
            <a:spLocks noGrp="1"/>
          </p:cNvSpPr>
          <p:nvPr>
            <p:ph type="title"/>
          </p:nvPr>
        </p:nvSpPr>
        <p:spPr>
          <a:xfrm>
            <a:off x="521281" y="281804"/>
            <a:ext cx="6425514" cy="698543"/>
          </a:xfrm>
        </p:spPr>
        <p:txBody>
          <a:bodyPr/>
          <a:lstStyle/>
          <a:p>
            <a:pPr algn="l"/>
            <a:r>
              <a:rPr lang="en-US" b="1" i="0" dirty="0">
                <a:solidFill>
                  <a:schemeClr val="accent6"/>
                </a:solidFill>
                <a:effectLst/>
                <a:latin typeface="Arial"/>
                <a:cs typeface="Arial"/>
              </a:rPr>
              <a:t>GBTA Board of </a:t>
            </a:r>
            <a:r>
              <a:rPr lang="en-US" b="1" i="0">
                <a:solidFill>
                  <a:schemeClr val="accent6"/>
                </a:solidFill>
                <a:effectLst/>
                <a:latin typeface="Arial"/>
                <a:cs typeface="Arial"/>
              </a:rPr>
              <a:t>Directors 2024 - 2025</a:t>
            </a:r>
            <a:endParaRPr lang="en-US" b="1" i="0" dirty="0">
              <a:solidFill>
                <a:schemeClr val="accent6"/>
              </a:solidFill>
              <a:effectLst/>
              <a:latin typeface="Arial"/>
              <a:cs typeface="Arial"/>
            </a:endParaRPr>
          </a:p>
        </p:txBody>
      </p:sp>
      <p:sp>
        <p:nvSpPr>
          <p:cNvPr id="11" name="CustomShape 3">
            <a:extLst>
              <a:ext uri="{FF2B5EF4-FFF2-40B4-BE49-F238E27FC236}">
                <a16:creationId xmlns:a16="http://schemas.microsoft.com/office/drawing/2014/main" id="{9375658D-C244-4378-045A-B1749173791A}"/>
              </a:ext>
            </a:extLst>
          </p:cNvPr>
          <p:cNvSpPr/>
          <p:nvPr/>
        </p:nvSpPr>
        <p:spPr>
          <a:xfrm>
            <a:off x="1650826" y="1115577"/>
            <a:ext cx="1275470"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Mark Cuschieri</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President,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Executive Director</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Global Head of Travel </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UBS</a:t>
            </a:r>
            <a:endParaRPr kumimoji="0" lang="en-PH" sz="800" b="0" i="1"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CustomShape 6">
            <a:extLst>
              <a:ext uri="{FF2B5EF4-FFF2-40B4-BE49-F238E27FC236}">
                <a16:creationId xmlns:a16="http://schemas.microsoft.com/office/drawing/2014/main" id="{DBEE714A-048A-BA94-A4F6-800B2D1645BE}"/>
              </a:ext>
            </a:extLst>
          </p:cNvPr>
          <p:cNvSpPr/>
          <p:nvPr/>
        </p:nvSpPr>
        <p:spPr>
          <a:xfrm>
            <a:off x="7547977" y="2334242"/>
            <a:ext cx="155325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Carol Fergus</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Direct Seat, At Large, GBTA</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Director, Global Travel Events and Ground Transportation</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Fidelity  International</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CustomShape 9">
            <a:extLst>
              <a:ext uri="{FF2B5EF4-FFF2-40B4-BE49-F238E27FC236}">
                <a16:creationId xmlns:a16="http://schemas.microsoft.com/office/drawing/2014/main" id="{6D0A8825-7E47-3BC8-4ACF-541E2AD008B5}"/>
              </a:ext>
            </a:extLst>
          </p:cNvPr>
          <p:cNvSpPr/>
          <p:nvPr/>
        </p:nvSpPr>
        <p:spPr>
          <a:xfrm>
            <a:off x="4406127" y="2369455"/>
            <a:ext cx="1378758" cy="7955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Mike Daly</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Allied Seat, At Large, </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mn-ea"/>
                <a:cs typeface="Arial" panose="020B0604020202020204" pitchFamily="34" charset="0"/>
              </a:rPr>
              <a:t>SVP</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1" u="none" strike="noStrike" kern="1200" cap="none" spc="-1" normalizeH="0" baseline="0" noProof="0" dirty="0">
                <a:ln>
                  <a:noFill/>
                </a:ln>
                <a:solidFill>
                  <a:srgbClr val="F2F2F2"/>
                </a:solidFill>
                <a:effectLst/>
                <a:uLnTx/>
                <a:uFillTx/>
                <a:latin typeface="Arial" panose="020B0604020202020204" pitchFamily="34" charset="0"/>
                <a:ea typeface="+mn-ea"/>
                <a:cs typeface="Arial" panose="020B0604020202020204" pitchFamily="34" charset="0"/>
              </a:rPr>
              <a:t>Serko</a:t>
            </a:r>
            <a:endParaRPr kumimoji="0" lang="en-PH" sz="800" b="0" i="1"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CustomShape 13">
            <a:extLst>
              <a:ext uri="{FF2B5EF4-FFF2-40B4-BE49-F238E27FC236}">
                <a16:creationId xmlns:a16="http://schemas.microsoft.com/office/drawing/2014/main" id="{A2234191-D648-45C6-402E-0FEDAB6B9B65}"/>
              </a:ext>
            </a:extLst>
          </p:cNvPr>
          <p:cNvSpPr/>
          <p:nvPr/>
        </p:nvSpPr>
        <p:spPr>
          <a:xfrm>
            <a:off x="1625751" y="2342076"/>
            <a:ext cx="1501682"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Ronda Dean</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CPC President,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US Travel Manager</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F5 , Inc.</a:t>
            </a:r>
          </a:p>
        </p:txBody>
      </p:sp>
      <p:sp>
        <p:nvSpPr>
          <p:cNvPr id="33" name="CustomShape 14">
            <a:extLst>
              <a:ext uri="{FF2B5EF4-FFF2-40B4-BE49-F238E27FC236}">
                <a16:creationId xmlns:a16="http://schemas.microsoft.com/office/drawing/2014/main" id="{76A676E8-8058-6DA4-CAF4-41F9DC451C9F}"/>
              </a:ext>
            </a:extLst>
          </p:cNvPr>
          <p:cNvSpPr/>
          <p:nvPr/>
        </p:nvSpPr>
        <p:spPr>
          <a:xfrm>
            <a:off x="10465845" y="1075033"/>
            <a:ext cx="1707883" cy="13028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Tammy Routh</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President, Allied Leadership Council, GBTA</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Senior Vice President</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Global Sales Organization</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Marriott International</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CustomShape 15">
            <a:extLst>
              <a:ext uri="{FF2B5EF4-FFF2-40B4-BE49-F238E27FC236}">
                <a16:creationId xmlns:a16="http://schemas.microsoft.com/office/drawing/2014/main" id="{0113201E-9397-3370-3CB3-FAC482CE4872}"/>
              </a:ext>
            </a:extLst>
          </p:cNvPr>
          <p:cNvSpPr/>
          <p:nvPr/>
        </p:nvSpPr>
        <p:spPr>
          <a:xfrm>
            <a:off x="10706815" y="5005477"/>
            <a:ext cx="1074550"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Suzanne Neufang</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CEO,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Ex-officio Member</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ustomShape 6">
            <a:extLst>
              <a:ext uri="{FF2B5EF4-FFF2-40B4-BE49-F238E27FC236}">
                <a16:creationId xmlns:a16="http://schemas.microsoft.com/office/drawing/2014/main" id="{4BCB9395-8958-8A89-953E-C1C22AA57681}"/>
              </a:ext>
            </a:extLst>
          </p:cNvPr>
          <p:cNvSpPr/>
          <p:nvPr/>
        </p:nvSpPr>
        <p:spPr>
          <a:xfrm>
            <a:off x="10581012" y="2424297"/>
            <a:ext cx="183341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Elizabeth (Liz) Oliveira, GTP</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Direct Seat, Regional Canada, GBTA</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mn-ea"/>
                <a:cs typeface="Arial" panose="020B0604020202020204" pitchFamily="34" charset="0"/>
              </a:rPr>
              <a:t>Global Travel Manager</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1" u="none" strike="noStrike" kern="1200" cap="none" spc="-1" normalizeH="0" baseline="0" noProof="0" dirty="0">
                <a:ln>
                  <a:noFill/>
                </a:ln>
                <a:solidFill>
                  <a:srgbClr val="F2F2F2"/>
                </a:solidFill>
                <a:effectLst/>
                <a:uLnTx/>
                <a:uFillTx/>
                <a:latin typeface="Arial" panose="020B0604020202020204" pitchFamily="34" charset="0"/>
                <a:ea typeface="+mn-ea"/>
                <a:cs typeface="Arial" panose="020B0604020202020204" pitchFamily="34" charset="0"/>
              </a:rPr>
              <a:t>OMERS</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ustomShape 13">
            <a:extLst>
              <a:ext uri="{FF2B5EF4-FFF2-40B4-BE49-F238E27FC236}">
                <a16:creationId xmlns:a16="http://schemas.microsoft.com/office/drawing/2014/main" id="{A1E2664A-4004-6B07-3492-28357DEDE5E2}"/>
              </a:ext>
            </a:extLst>
          </p:cNvPr>
          <p:cNvSpPr/>
          <p:nvPr/>
        </p:nvSpPr>
        <p:spPr>
          <a:xfrm>
            <a:off x="4358327" y="1070802"/>
            <a:ext cx="1789071"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Rosemary Maloney</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Vice President,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Senior Director, Corporate Travel</a:t>
            </a:r>
            <a:br>
              <a:rPr kumimoji="0" lang="en-US" sz="800" b="0" i="0"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br>
            <a:r>
              <a:rPr kumimoji="0" lang="en-US" sz="800" b="0"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The Freeman Company</a:t>
            </a:r>
          </a:p>
        </p:txBody>
      </p:sp>
      <p:sp>
        <p:nvSpPr>
          <p:cNvPr id="6" name="TextBox 5">
            <a:extLst>
              <a:ext uri="{FF2B5EF4-FFF2-40B4-BE49-F238E27FC236}">
                <a16:creationId xmlns:a16="http://schemas.microsoft.com/office/drawing/2014/main" id="{C2362491-5C48-DD6F-D9FD-FC2D29648A02}"/>
              </a:ext>
            </a:extLst>
          </p:cNvPr>
          <p:cNvSpPr txBox="1"/>
          <p:nvPr/>
        </p:nvSpPr>
        <p:spPr>
          <a:xfrm>
            <a:off x="4486439" y="4874804"/>
            <a:ext cx="140814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Peter Koh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Ex-Officio Member,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APAC, GBTA</a:t>
            </a:r>
            <a:br>
              <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endPar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9284A7B2-AE4D-F0D5-B0BF-144CD907DB30}"/>
              </a:ext>
            </a:extLst>
          </p:cNvPr>
          <p:cNvSpPr txBox="1"/>
          <p:nvPr/>
        </p:nvSpPr>
        <p:spPr>
          <a:xfrm>
            <a:off x="7700198" y="4969533"/>
            <a:ext cx="15601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Felipe Cardona</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Ex-Officio Member,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LATAM, GBTA</a:t>
            </a:r>
          </a:p>
        </p:txBody>
      </p:sp>
      <p:sp>
        <p:nvSpPr>
          <p:cNvPr id="3" name="CustomShape 10">
            <a:extLst>
              <a:ext uri="{FF2B5EF4-FFF2-40B4-BE49-F238E27FC236}">
                <a16:creationId xmlns:a16="http://schemas.microsoft.com/office/drawing/2014/main" id="{622A2C87-F233-B793-401D-3BFA50DD09F2}"/>
              </a:ext>
            </a:extLst>
          </p:cNvPr>
          <p:cNvSpPr/>
          <p:nvPr/>
        </p:nvSpPr>
        <p:spPr>
          <a:xfrm>
            <a:off x="7511835" y="1022577"/>
            <a:ext cx="1738702"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Kevin Sullivan</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Treasurer,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Managing Director of Sales (Global, National, Analytics, Customer Success)</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Southwest  Business</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A7186B8B-82A5-3674-28B9-00EDA1D1AF8C}"/>
              </a:ext>
            </a:extLst>
          </p:cNvPr>
          <p:cNvPicPr>
            <a:picLocks noChangeAspect="1"/>
          </p:cNvPicPr>
          <p:nvPr/>
        </p:nvPicPr>
        <p:blipFill rotWithShape="1">
          <a:blip r:embed="rId4"/>
          <a:srcRect l="5852" r="6214" b="29907"/>
          <a:stretch/>
        </p:blipFill>
        <p:spPr>
          <a:xfrm>
            <a:off x="445445" y="3482012"/>
            <a:ext cx="1205381" cy="1178773"/>
          </a:xfrm>
          <a:prstGeom prst="ellipse">
            <a:avLst/>
          </a:prstGeom>
          <a:ln w="63500" cap="rnd">
            <a:noFill/>
          </a:ln>
          <a:effectLst/>
          <a:scene3d>
            <a:camera prst="orthographicFront">
              <a:rot lat="0" lon="0" rev="0"/>
            </a:camera>
            <a:lightRig rig="contrasting" dir="t">
              <a:rot lat="0" lon="0" rev="7800000"/>
            </a:lightRig>
          </a:scene3d>
          <a:sp3d>
            <a:bevelT w="139700" h="139700"/>
          </a:sp3d>
        </p:spPr>
      </p:pic>
      <p:sp>
        <p:nvSpPr>
          <p:cNvPr id="37" name="CustomShape 7">
            <a:extLst>
              <a:ext uri="{FF2B5EF4-FFF2-40B4-BE49-F238E27FC236}">
                <a16:creationId xmlns:a16="http://schemas.microsoft.com/office/drawing/2014/main" id="{D191320B-ABAD-F1BC-FE2A-AB4C90249DFD}"/>
              </a:ext>
            </a:extLst>
          </p:cNvPr>
          <p:cNvSpPr/>
          <p:nvPr/>
        </p:nvSpPr>
        <p:spPr>
          <a:xfrm>
            <a:off x="1650826" y="3709425"/>
            <a:ext cx="155325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Carlos Almendros</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Direct Seat, At Large,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Senior Global Travel, Card &amp; Meetings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Cisco Systems</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CustomShape 7">
            <a:extLst>
              <a:ext uri="{FF2B5EF4-FFF2-40B4-BE49-F238E27FC236}">
                <a16:creationId xmlns:a16="http://schemas.microsoft.com/office/drawing/2014/main" id="{1DDD07D7-33F8-43EA-B2D2-B16A2A59229A}"/>
              </a:ext>
            </a:extLst>
          </p:cNvPr>
          <p:cNvSpPr/>
          <p:nvPr/>
        </p:nvSpPr>
        <p:spPr>
          <a:xfrm>
            <a:off x="4478460" y="3678248"/>
            <a:ext cx="155325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Paulina Möller</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Direct Seat, At Large,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Global Travel Leader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IKEA</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1" name="Picture 40" descr="A person in a blue suit&#10;&#10;Description automatically generated">
            <a:extLst>
              <a:ext uri="{FF2B5EF4-FFF2-40B4-BE49-F238E27FC236}">
                <a16:creationId xmlns:a16="http://schemas.microsoft.com/office/drawing/2014/main" id="{1E0CD608-9DBC-2F1E-BB47-BD01B8F9C531}"/>
              </a:ext>
            </a:extLst>
          </p:cNvPr>
          <p:cNvPicPr>
            <a:picLocks noChangeAspect="1"/>
          </p:cNvPicPr>
          <p:nvPr/>
        </p:nvPicPr>
        <p:blipFill rotWithShape="1">
          <a:blip r:embed="rId5">
            <a:extLst>
              <a:ext uri="{28A0092B-C50C-407E-A947-70E740481C1C}">
                <a14:useLocalDpi xmlns:a14="http://schemas.microsoft.com/office/drawing/2010/main" val="0"/>
              </a:ext>
            </a:extLst>
          </a:blip>
          <a:srcRect l="12909" t="9498" r="10169" b="36299"/>
          <a:stretch/>
        </p:blipFill>
        <p:spPr>
          <a:xfrm>
            <a:off x="6435931" y="3519118"/>
            <a:ext cx="1079639" cy="1141165"/>
          </a:xfrm>
          <a:prstGeom prst="ellipse">
            <a:avLst/>
          </a:prstGeom>
          <a:ln w="63500" cap="rnd">
            <a:noFill/>
          </a:ln>
          <a:effectLst/>
          <a:scene3d>
            <a:camera prst="orthographicFront">
              <a:rot lat="0" lon="0" rev="0"/>
            </a:camera>
            <a:lightRig rig="contrasting" dir="t">
              <a:rot lat="0" lon="0" rev="7800000"/>
            </a:lightRig>
          </a:scene3d>
          <a:sp3d>
            <a:bevelT w="139700" h="139700"/>
          </a:sp3d>
        </p:spPr>
      </p:pic>
      <p:sp>
        <p:nvSpPr>
          <p:cNvPr id="40" name="CustomShape 7">
            <a:extLst>
              <a:ext uri="{FF2B5EF4-FFF2-40B4-BE49-F238E27FC236}">
                <a16:creationId xmlns:a16="http://schemas.microsoft.com/office/drawing/2014/main" id="{67A409A5-50ED-13BE-1B02-8B83E565C090}"/>
              </a:ext>
            </a:extLst>
          </p:cNvPr>
          <p:cNvSpPr/>
          <p:nvPr/>
        </p:nvSpPr>
        <p:spPr>
          <a:xfrm>
            <a:off x="7600361" y="3659514"/>
            <a:ext cx="155325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Ben Park</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Direct Seat, Regional Europe,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Executive Director Travel &amp;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Parexel</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CustomShape 7">
            <a:extLst>
              <a:ext uri="{FF2B5EF4-FFF2-40B4-BE49-F238E27FC236}">
                <a16:creationId xmlns:a16="http://schemas.microsoft.com/office/drawing/2014/main" id="{B699E868-CC85-1DAA-7398-933FC7A34E40}"/>
              </a:ext>
            </a:extLst>
          </p:cNvPr>
          <p:cNvSpPr/>
          <p:nvPr/>
        </p:nvSpPr>
        <p:spPr>
          <a:xfrm>
            <a:off x="10620474" y="3722021"/>
            <a:ext cx="155325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Katharine Farrell</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Allied Seat, At Large,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Manager, Sales Marketing Digital Comms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Delta</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CustomShape 7">
            <a:extLst>
              <a:ext uri="{FF2B5EF4-FFF2-40B4-BE49-F238E27FC236}">
                <a16:creationId xmlns:a16="http://schemas.microsoft.com/office/drawing/2014/main" id="{83C9C004-96D0-581E-4ACE-29886F8CBE92}"/>
              </a:ext>
            </a:extLst>
          </p:cNvPr>
          <p:cNvSpPr/>
          <p:nvPr/>
        </p:nvSpPr>
        <p:spPr>
          <a:xfrm>
            <a:off x="1650826" y="5068724"/>
            <a:ext cx="1553254" cy="82290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Katie Virtue</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1" i="1" u="none" strike="noStrike" kern="1200" cap="none" spc="-1" normalizeH="0" baseline="0" noProof="0" dirty="0">
                <a:ln>
                  <a:noFill/>
                </a:ln>
                <a:solidFill>
                  <a:srgbClr val="F2F2F2"/>
                </a:solidFill>
                <a:effectLst/>
                <a:uLnTx/>
                <a:uFillTx/>
                <a:latin typeface="Arial" panose="020B0604020202020204" pitchFamily="34" charset="0"/>
                <a:ea typeface="DejaVu Sans"/>
                <a:cs typeface="Arial" panose="020B0604020202020204" pitchFamily="34" charset="0"/>
              </a:rPr>
              <a:t>Allied Seat, At Large, GBTA</a:t>
            </a:r>
            <a:endParaRPr kumimoji="0" lang="en-PH" sz="800" b="0" i="0" u="none" strike="noStrike" kern="1200" cap="none" spc="-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Head of Sales and Marketing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Festive Road</a:t>
            </a:r>
            <a:endParaRPr kumimoji="0" lang="en-PH" sz="800" b="0" i="1" u="none" strike="noStrike" kern="1200" cap="none" spc="-1"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val 14">
            <a:extLst>
              <a:ext uri="{FF2B5EF4-FFF2-40B4-BE49-F238E27FC236}">
                <a16:creationId xmlns:a16="http://schemas.microsoft.com/office/drawing/2014/main" id="{1E97EF8D-6ED9-3497-5612-110C504F6022}"/>
              </a:ext>
            </a:extLst>
          </p:cNvPr>
          <p:cNvSpPr/>
          <p:nvPr/>
        </p:nvSpPr>
        <p:spPr>
          <a:xfrm>
            <a:off x="437476" y="4944543"/>
            <a:ext cx="1141166" cy="1132838"/>
          </a:xfrm>
          <a:prstGeom prst="ellipse">
            <a:avLst/>
          </a:prstGeom>
        </p:spPr>
        <p:style>
          <a:lnRef idx="2">
            <a:schemeClr val="dk1">
              <a:shade val="15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descr="A person smiling at the camera&#10;&#10;Description automatically generated">
            <a:extLst>
              <a:ext uri="{FF2B5EF4-FFF2-40B4-BE49-F238E27FC236}">
                <a16:creationId xmlns:a16="http://schemas.microsoft.com/office/drawing/2014/main" id="{CD2B8E93-52DC-E290-0218-6483CD45B1CD}"/>
              </a:ext>
            </a:extLst>
          </p:cNvPr>
          <p:cNvPicPr>
            <a:picLocks noChangeAspect="1"/>
          </p:cNvPicPr>
          <p:nvPr/>
        </p:nvPicPr>
        <p:blipFill rotWithShape="1">
          <a:blip r:embed="rId6">
            <a:extLst>
              <a:ext uri="{28A0092B-C50C-407E-A947-70E740481C1C}">
                <a14:useLocalDpi xmlns:a14="http://schemas.microsoft.com/office/drawing/2010/main" val="0"/>
              </a:ext>
            </a:extLst>
          </a:blip>
          <a:srcRect l="31079" t="7195" r="30389" b="37598"/>
          <a:stretch/>
        </p:blipFill>
        <p:spPr bwMode="auto">
          <a:xfrm>
            <a:off x="413197" y="4977818"/>
            <a:ext cx="1171307" cy="1118597"/>
          </a:xfrm>
          <a:prstGeom prst="ellipse">
            <a:avLst/>
          </a:prstGeom>
          <a:ln w="63500" cap="rnd">
            <a:noFill/>
          </a:ln>
          <a:effectLst/>
          <a:scene3d>
            <a:camera prst="orthographicFront">
              <a:rot lat="0" lon="0" rev="0"/>
            </a:camera>
            <a:lightRig rig="contrasting" dir="t">
              <a:rot lat="0" lon="0" rev="7800000"/>
            </a:lightRig>
          </a:scene3d>
          <a:sp3d>
            <a:bevelT w="139700" h="139700"/>
          </a:sp3d>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741D8EDD-6163-9330-1845-0FE0691A2324}"/>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6351464" y="849629"/>
            <a:ext cx="1192987" cy="1163518"/>
          </a:xfrm>
          <a:prstGeom prst="ellipse">
            <a:avLst/>
          </a:prstGeom>
          <a:ln w="0">
            <a:noFill/>
          </a:ln>
        </p:spPr>
      </p:pic>
      <p:pic>
        <p:nvPicPr>
          <p:cNvPr id="22" name="Picture 6" descr="carolfergus">
            <a:extLst>
              <a:ext uri="{FF2B5EF4-FFF2-40B4-BE49-F238E27FC236}">
                <a16:creationId xmlns:a16="http://schemas.microsoft.com/office/drawing/2014/main" id="{6E6D7899-49F0-E1AB-74DE-34ABC3D373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1464" y="2253846"/>
            <a:ext cx="1141165" cy="1141165"/>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28" name="Picture 27" descr="A person wearing glasses and a denim jacket&#10;&#10;Description automatically generated">
            <a:extLst>
              <a:ext uri="{FF2B5EF4-FFF2-40B4-BE49-F238E27FC236}">
                <a16:creationId xmlns:a16="http://schemas.microsoft.com/office/drawing/2014/main" id="{3DCFFE96-BEBB-DEEA-5D96-EF3FF8AC07DE}"/>
              </a:ext>
            </a:extLst>
          </p:cNvPr>
          <p:cNvPicPr>
            <a:picLocks noChangeAspect="1"/>
          </p:cNvPicPr>
          <p:nvPr/>
        </p:nvPicPr>
        <p:blipFill rotWithShape="1">
          <a:blip r:embed="rId9">
            <a:extLst>
              <a:ext uri="{28A0092B-C50C-407E-A947-70E740481C1C}">
                <a14:useLocalDpi xmlns:a14="http://schemas.microsoft.com/office/drawing/2010/main" val="0"/>
              </a:ext>
            </a:extLst>
          </a:blip>
          <a:srcRect l="8332" r="5735" b="39557"/>
          <a:stretch/>
        </p:blipFill>
        <p:spPr>
          <a:xfrm>
            <a:off x="3239447" y="3510067"/>
            <a:ext cx="1196617" cy="1121795"/>
          </a:xfrm>
          <a:prstGeom prst="ellipse">
            <a:avLst/>
          </a:prstGeom>
          <a:ln w="63500" cap="rnd">
            <a:noFill/>
          </a:ln>
          <a:effectLst/>
          <a:scene3d>
            <a:camera prst="orthographicFront">
              <a:rot lat="0" lon="0" rev="0"/>
            </a:camera>
            <a:lightRig rig="contrasting" dir="t">
              <a:rot lat="0" lon="0" rev="7800000"/>
            </a:lightRig>
          </a:scene3d>
          <a:sp3d>
            <a:bevelT w="139700" h="139700"/>
          </a:sp3d>
        </p:spPr>
      </p:pic>
      <p:pic>
        <p:nvPicPr>
          <p:cNvPr id="29" name="Picture 28" descr="A person standing in front of a plant&#10;&#10;Description automatically generated">
            <a:extLst>
              <a:ext uri="{FF2B5EF4-FFF2-40B4-BE49-F238E27FC236}">
                <a16:creationId xmlns:a16="http://schemas.microsoft.com/office/drawing/2014/main" id="{B4C556ED-2709-2981-F9B2-0A086FFFB4B9}"/>
              </a:ext>
            </a:extLst>
          </p:cNvPr>
          <p:cNvPicPr>
            <a:picLocks noChangeAspect="1"/>
          </p:cNvPicPr>
          <p:nvPr/>
        </p:nvPicPr>
        <p:blipFill rotWithShape="1">
          <a:blip r:embed="rId10"/>
          <a:srcRect l="40161" t="16165" r="29152" b="39086"/>
          <a:stretch/>
        </p:blipFill>
        <p:spPr>
          <a:xfrm>
            <a:off x="9343833" y="2174498"/>
            <a:ext cx="1219389" cy="1185438"/>
          </a:xfrm>
          <a:prstGeom prst="ellipse">
            <a:avLst/>
          </a:prstGeom>
          <a:ln w="63500" cap="rnd">
            <a:noFill/>
          </a:ln>
          <a:effectLst/>
        </p:spPr>
      </p:pic>
      <p:pic>
        <p:nvPicPr>
          <p:cNvPr id="30" name="Picture 29">
            <a:extLst>
              <a:ext uri="{FF2B5EF4-FFF2-40B4-BE49-F238E27FC236}">
                <a16:creationId xmlns:a16="http://schemas.microsoft.com/office/drawing/2014/main" id="{2A0678EB-D0C4-365C-5EE6-52ED4BBE4A61}"/>
              </a:ext>
            </a:extLst>
          </p:cNvPr>
          <p:cNvPicPr/>
          <p:nvPr/>
        </p:nvPicPr>
        <p:blipFill rotWithShape="1">
          <a:blip r:embed="rId11" cstate="screen">
            <a:extLst>
              <a:ext uri="{28A0092B-C50C-407E-A947-70E740481C1C}">
                <a14:useLocalDpi xmlns:a14="http://schemas.microsoft.com/office/drawing/2010/main"/>
              </a:ext>
            </a:extLst>
          </a:blip>
          <a:srcRect/>
          <a:stretch/>
        </p:blipFill>
        <p:spPr>
          <a:xfrm>
            <a:off x="9250537" y="792634"/>
            <a:ext cx="1185321" cy="1220513"/>
          </a:xfrm>
          <a:prstGeom prst="ellipse">
            <a:avLst/>
          </a:prstGeom>
          <a:ln w="0">
            <a:noFill/>
          </a:ln>
        </p:spPr>
      </p:pic>
      <p:pic>
        <p:nvPicPr>
          <p:cNvPr id="32" name="Picture 31">
            <a:extLst>
              <a:ext uri="{FF2B5EF4-FFF2-40B4-BE49-F238E27FC236}">
                <a16:creationId xmlns:a16="http://schemas.microsoft.com/office/drawing/2014/main" id="{A426AE2C-DE6B-DBA0-00EF-9F70BE24D708}"/>
              </a:ext>
            </a:extLst>
          </p:cNvPr>
          <p:cNvPicPr/>
          <p:nvPr/>
        </p:nvPicPr>
        <p:blipFill rotWithShape="1">
          <a:blip r:embed="rId12" cstate="email">
            <a:extLst>
              <a:ext uri="{28A0092B-C50C-407E-A947-70E740481C1C}">
                <a14:useLocalDpi xmlns:a14="http://schemas.microsoft.com/office/drawing/2010/main"/>
              </a:ext>
            </a:extLst>
          </a:blip>
          <a:srcRect/>
          <a:stretch/>
        </p:blipFill>
        <p:spPr>
          <a:xfrm>
            <a:off x="9471849" y="4900705"/>
            <a:ext cx="1159923" cy="1220513"/>
          </a:xfrm>
          <a:prstGeom prst="ellipse">
            <a:avLst/>
          </a:prstGeom>
          <a:ln w="0">
            <a:noFill/>
          </a:ln>
        </p:spPr>
      </p:pic>
      <p:pic>
        <p:nvPicPr>
          <p:cNvPr id="46" name="Picture 45" descr="A person in a green jacket&#10;&#10;Description automatically generated">
            <a:extLst>
              <a:ext uri="{FF2B5EF4-FFF2-40B4-BE49-F238E27FC236}">
                <a16:creationId xmlns:a16="http://schemas.microsoft.com/office/drawing/2014/main" id="{FADBC902-BE8F-ED01-7AB8-6F754546A834}"/>
              </a:ext>
            </a:extLst>
          </p:cNvPr>
          <p:cNvPicPr>
            <a:picLocks noChangeAspect="1"/>
          </p:cNvPicPr>
          <p:nvPr/>
        </p:nvPicPr>
        <p:blipFill rotWithShape="1">
          <a:blip r:embed="rId13">
            <a:extLst>
              <a:ext uri="{28A0092B-C50C-407E-A947-70E740481C1C}">
                <a14:useLocalDpi xmlns:a14="http://schemas.microsoft.com/office/drawing/2010/main" val="0"/>
              </a:ext>
            </a:extLst>
          </a:blip>
          <a:srcRect l="17359" t="4697" r="19724" b="32695"/>
          <a:stretch/>
        </p:blipFill>
        <p:spPr>
          <a:xfrm>
            <a:off x="9382977" y="3537391"/>
            <a:ext cx="1198035" cy="1192161"/>
          </a:xfrm>
          <a:prstGeom prst="ellipse">
            <a:avLst/>
          </a:prstGeom>
          <a:ln w="63500" cap="rnd">
            <a:noFill/>
          </a:ln>
          <a:effectLst/>
          <a:scene3d>
            <a:camera prst="orthographicFront">
              <a:rot lat="0" lon="0" rev="0"/>
            </a:camera>
            <a:lightRig rig="contrasting" dir="t">
              <a:rot lat="0" lon="0" rev="7800000"/>
            </a:lightRig>
          </a:scene3d>
          <a:sp3d>
            <a:bevelT w="139700" h="139700"/>
          </a:sp3d>
        </p:spPr>
      </p:pic>
      <p:pic>
        <p:nvPicPr>
          <p:cNvPr id="47" name="Picture 46" descr="A person in a suit and tie&#10;&#10;Description automatically generated">
            <a:extLst>
              <a:ext uri="{FF2B5EF4-FFF2-40B4-BE49-F238E27FC236}">
                <a16:creationId xmlns:a16="http://schemas.microsoft.com/office/drawing/2014/main" id="{3E866822-A389-762B-B168-BADC0B87D619}"/>
              </a:ext>
            </a:extLst>
          </p:cNvPr>
          <p:cNvPicPr>
            <a:picLocks noChangeAspect="1"/>
          </p:cNvPicPr>
          <p:nvPr/>
        </p:nvPicPr>
        <p:blipFill rotWithShape="1">
          <a:blip r:embed="rId14"/>
          <a:srcRect l="4396" t="11170" r="6615" b="26181"/>
          <a:stretch/>
        </p:blipFill>
        <p:spPr>
          <a:xfrm>
            <a:off x="3239447" y="4984689"/>
            <a:ext cx="1202236" cy="11852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8" name="Picture 2" descr="Felipe Cardona, MBA">
            <a:extLst>
              <a:ext uri="{FF2B5EF4-FFF2-40B4-BE49-F238E27FC236}">
                <a16:creationId xmlns:a16="http://schemas.microsoft.com/office/drawing/2014/main" id="{F79928D2-681B-EC2C-9383-AD113CE3506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5931" y="4969533"/>
            <a:ext cx="1180627" cy="11806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4" name="Picture 53" descr="A person in a suit&#10;&#10;Description automatically generated">
            <a:extLst>
              <a:ext uri="{FF2B5EF4-FFF2-40B4-BE49-F238E27FC236}">
                <a16:creationId xmlns:a16="http://schemas.microsoft.com/office/drawing/2014/main" id="{EEFA85D3-E72A-4EC8-E40E-290B5EA0ACF1}"/>
              </a:ext>
            </a:extLst>
          </p:cNvPr>
          <p:cNvPicPr>
            <a:picLocks noChangeAspect="1"/>
          </p:cNvPicPr>
          <p:nvPr/>
        </p:nvPicPr>
        <p:blipFill rotWithShape="1">
          <a:blip r:embed="rId16">
            <a:extLst>
              <a:ext uri="{28A0092B-C50C-407E-A947-70E740481C1C}">
                <a14:useLocalDpi xmlns:a14="http://schemas.microsoft.com/office/drawing/2010/main" val="0"/>
              </a:ext>
            </a:extLst>
          </a:blip>
          <a:srcRect l="19415" r="19939" b="15614"/>
          <a:stretch/>
        </p:blipFill>
        <p:spPr>
          <a:xfrm>
            <a:off x="382693" y="794591"/>
            <a:ext cx="1198375" cy="1143889"/>
          </a:xfrm>
          <a:prstGeom prst="ellipse">
            <a:avLst/>
          </a:prstGeom>
          <a:ln w="63500" cap="rnd">
            <a:noFill/>
          </a:ln>
          <a:effectLst/>
          <a:scene3d>
            <a:camera prst="orthographicFront">
              <a:rot lat="0" lon="0" rev="0"/>
            </a:camera>
            <a:lightRig rig="contrasting" dir="t">
              <a:rot lat="0" lon="0" rev="7800000"/>
            </a:lightRig>
          </a:scene3d>
          <a:sp3d>
            <a:bevelT w="139700" h="139700"/>
          </a:sp3d>
        </p:spPr>
      </p:pic>
      <p:pic>
        <p:nvPicPr>
          <p:cNvPr id="56" name="Picture 55" descr="A person smiling at camera&#10;&#10;Description automatically generated">
            <a:extLst>
              <a:ext uri="{FF2B5EF4-FFF2-40B4-BE49-F238E27FC236}">
                <a16:creationId xmlns:a16="http://schemas.microsoft.com/office/drawing/2014/main" id="{BE0F290D-B50F-6078-9DAB-B553CDAD37BF}"/>
              </a:ext>
            </a:extLst>
          </p:cNvPr>
          <p:cNvPicPr>
            <a:picLocks noChangeAspect="1"/>
          </p:cNvPicPr>
          <p:nvPr/>
        </p:nvPicPr>
        <p:blipFill rotWithShape="1">
          <a:blip r:embed="rId17"/>
          <a:srcRect l="2099" t="6878" r="-2099" b="27167"/>
          <a:stretch/>
        </p:blipFill>
        <p:spPr>
          <a:xfrm>
            <a:off x="410787" y="2130879"/>
            <a:ext cx="1128374" cy="1116321"/>
          </a:xfrm>
          <a:prstGeom prst="ellipse">
            <a:avLst/>
          </a:prstGeom>
          <a:ln w="63500" cap="rnd">
            <a:noFill/>
          </a:ln>
          <a:effectLst/>
          <a:scene3d>
            <a:camera prst="orthographicFront">
              <a:rot lat="0" lon="0" rev="0"/>
            </a:camera>
            <a:lightRig rig="contrasting" dir="t">
              <a:rot lat="0" lon="0" rev="7800000"/>
            </a:lightRig>
          </a:scene3d>
          <a:sp3d>
            <a:bevelT w="139700" h="139700"/>
          </a:sp3d>
        </p:spPr>
      </p:pic>
      <p:pic>
        <p:nvPicPr>
          <p:cNvPr id="57" name="Picture 4" descr="miked">
            <a:extLst>
              <a:ext uri="{FF2B5EF4-FFF2-40B4-BE49-F238E27FC236}">
                <a16:creationId xmlns:a16="http://schemas.microsoft.com/office/drawing/2014/main" id="{36E2FC93-224A-23DB-4BC7-44D91DE2D0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6349" y="2109075"/>
            <a:ext cx="1164430" cy="116443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5" name="Picture 4" descr="A person smiling at the camera">
            <a:extLst>
              <a:ext uri="{FF2B5EF4-FFF2-40B4-BE49-F238E27FC236}">
                <a16:creationId xmlns:a16="http://schemas.microsoft.com/office/drawing/2014/main" id="{03CB77D8-8AFD-FC57-ADE6-F6837321D1D3}"/>
              </a:ext>
            </a:extLst>
          </p:cNvPr>
          <p:cNvPicPr>
            <a:picLocks noChangeAspect="1"/>
          </p:cNvPicPr>
          <p:nvPr/>
        </p:nvPicPr>
        <p:blipFill rotWithShape="1">
          <a:blip r:embed="rId19"/>
          <a:srcRect l="11435" t="5448" r="6011" b="33911"/>
          <a:stretch/>
        </p:blipFill>
        <p:spPr>
          <a:xfrm>
            <a:off x="3204080" y="838779"/>
            <a:ext cx="1101199" cy="1174368"/>
          </a:xfrm>
          <a:prstGeom prst="ellipse">
            <a:avLst/>
          </a:prstGeom>
          <a:ln w="63500" cap="rnd">
            <a:noFill/>
          </a:ln>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301161405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GBTA Palette">
      <a:dk1>
        <a:srgbClr val="000000"/>
      </a:dk1>
      <a:lt1>
        <a:srgbClr val="FFFFFF"/>
      </a:lt1>
      <a:dk2>
        <a:srgbClr val="4F5057"/>
      </a:dk2>
      <a:lt2>
        <a:srgbClr val="C8C8C8"/>
      </a:lt2>
      <a:accent1>
        <a:srgbClr val="FF6200"/>
      </a:accent1>
      <a:accent2>
        <a:srgbClr val="0A41B5"/>
      </a:accent2>
      <a:accent3>
        <a:srgbClr val="7B1DA1"/>
      </a:accent3>
      <a:accent4>
        <a:srgbClr val="008639"/>
      </a:accent4>
      <a:accent5>
        <a:srgbClr val="D93E00"/>
      </a:accent5>
      <a:accent6>
        <a:srgbClr val="FFB600"/>
      </a:accent6>
      <a:hlink>
        <a:srgbClr val="D93E00"/>
      </a:hlink>
      <a:folHlink>
        <a:srgbClr val="D93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CD62C7758BF4BB28B053389B4A7D3" ma:contentTypeVersion="15" ma:contentTypeDescription="Create a new document." ma:contentTypeScope="" ma:versionID="0eaa58bb0b65b7ed7329d36cb690fb0b">
  <xsd:schema xmlns:xsd="http://www.w3.org/2001/XMLSchema" xmlns:xs="http://www.w3.org/2001/XMLSchema" xmlns:p="http://schemas.microsoft.com/office/2006/metadata/properties" xmlns:ns3="dc3caa04-c829-47be-97b1-cde917c62330" xmlns:ns4="1d5269fc-5ea8-4731-9f10-936a017ad02a" targetNamespace="http://schemas.microsoft.com/office/2006/metadata/properties" ma:root="true" ma:fieldsID="8ad4910afafc9fab392ec03632cdbc2b" ns3:_="" ns4:_="">
    <xsd:import namespace="dc3caa04-c829-47be-97b1-cde917c62330"/>
    <xsd:import namespace="1d5269fc-5ea8-4731-9f10-936a017ad02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caa04-c829-47be-97b1-cde917c6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5269fc-5ea8-4731-9f10-936a017ad02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c3caa04-c829-47be-97b1-cde917c62330" xsi:nil="true"/>
  </documentManagement>
</p:properties>
</file>

<file path=customXml/itemProps1.xml><?xml version="1.0" encoding="utf-8"?>
<ds:datastoreItem xmlns:ds="http://schemas.openxmlformats.org/officeDocument/2006/customXml" ds:itemID="{DCCE1D15-4498-4EA6-9CCB-E688D674F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3caa04-c829-47be-97b1-cde917c62330"/>
    <ds:schemaRef ds:uri="1d5269fc-5ea8-4731-9f10-936a017ad0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F9706-9D97-4383-A204-C617507CBE03}">
  <ds:schemaRefs>
    <ds:schemaRef ds:uri="http://schemas.microsoft.com/sharepoint/v3/contenttype/forms"/>
  </ds:schemaRefs>
</ds:datastoreItem>
</file>

<file path=customXml/itemProps3.xml><?xml version="1.0" encoding="utf-8"?>
<ds:datastoreItem xmlns:ds="http://schemas.openxmlformats.org/officeDocument/2006/customXml" ds:itemID="{575EEB8F-C5F6-4634-B638-1D6BB92F2E38}">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dc3caa04-c829-47be-97b1-cde917c62330"/>
    <ds:schemaRef ds:uri="1d5269fc-5ea8-4731-9f10-936a017ad02a"/>
    <ds:schemaRef ds:uri="http://schemas.openxmlformats.org/package/2006/metadata/core-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18111</TotalTime>
  <Words>239</Words>
  <Application>Microsoft Office PowerPoint</Application>
  <PresentationFormat>Widescreen</PresentationFormat>
  <Paragraphs>62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System Font Regular</vt:lpstr>
      <vt:lpstr>1_Office Theme</vt:lpstr>
      <vt:lpstr>GBTA Board of Directors 2024 - 2025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allen</dc:creator>
  <cp:lastModifiedBy>Yvette Mullally</cp:lastModifiedBy>
  <cp:revision>60</cp:revision>
  <cp:lastPrinted>2023-12-06T17:22:03Z</cp:lastPrinted>
  <dcterms:created xsi:type="dcterms:W3CDTF">2022-07-06T17:13:24Z</dcterms:created>
  <dcterms:modified xsi:type="dcterms:W3CDTF">2024-07-27T14:56:55Z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0x010100858CD62C7758BF4BB28B053389B4A7D3</vt:lpwstr>
  </property>
</Properties>
</file>