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7" r:id="rId2"/>
    <p:sldId id="258" r:id="rId3"/>
    <p:sldId id="259" r:id="rId4"/>
    <p:sldId id="260" r:id="rId5"/>
    <p:sldId id="294" r:id="rId6"/>
    <p:sldId id="295" r:id="rId7"/>
    <p:sldId id="296" r:id="rId8"/>
    <p:sldId id="297" r:id="rId9"/>
    <p:sldId id="298" r:id="rId10"/>
    <p:sldId id="262" r:id="rId11"/>
    <p:sldId id="263" r:id="rId12"/>
    <p:sldId id="264" r:id="rId13"/>
    <p:sldId id="265" r:id="rId14"/>
    <p:sldId id="271" r:id="rId15"/>
    <p:sldId id="267" r:id="rId16"/>
    <p:sldId id="268" r:id="rId17"/>
    <p:sldId id="269" r:id="rId18"/>
    <p:sldId id="270" r:id="rId19"/>
    <p:sldId id="291" r:id="rId20"/>
    <p:sldId id="292" r:id="rId21"/>
    <p:sldId id="275" r:id="rId22"/>
    <p:sldId id="293" r:id="rId23"/>
    <p:sldId id="276" r:id="rId24"/>
    <p:sldId id="277" r:id="rId25"/>
    <p:sldId id="278" r:id="rId26"/>
    <p:sldId id="279" r:id="rId27"/>
    <p:sldId id="280" r:id="rId28"/>
    <p:sldId id="281" r:id="rId29"/>
    <p:sldId id="282" r:id="rId30"/>
    <p:sldId id="283" r:id="rId31"/>
    <p:sldId id="284" r:id="rId32"/>
    <p:sldId id="287" r:id="rId33"/>
    <p:sldId id="285" r:id="rId34"/>
    <p:sldId id="28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18"/>
    <p:restoredTop sz="96327"/>
  </p:normalViewPr>
  <p:slideViewPr>
    <p:cSldViewPr snapToGrid="0" snapToObjects="1">
      <p:cViewPr varScale="1">
        <p:scale>
          <a:sx n="123" d="100"/>
          <a:sy n="123" d="100"/>
        </p:scale>
        <p:origin x="800" y="192"/>
      </p:cViewPr>
      <p:guideLst/>
    </p:cSldViewPr>
  </p:slideViewPr>
  <p:outlineViewPr>
    <p:cViewPr>
      <p:scale>
        <a:sx n="33" d="100"/>
        <a:sy n="33" d="100"/>
      </p:scale>
      <p:origin x="0" y="-211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Chart title goes here</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noFill/>
              <a:round/>
            </a:ln>
            <a:effectLst/>
          </c:spPr>
          <c:invertIfNegative val="0"/>
          <c:dPt>
            <c:idx val="0"/>
            <c:invertIfNegative val="0"/>
            <c:bubble3D val="0"/>
            <c:spPr>
              <a:solidFill>
                <a:srgbClr val="FF6200"/>
              </a:solidFill>
              <a:ln w="0" cap="flat" cmpd="sng" algn="ctr">
                <a:noFill/>
                <a:round/>
              </a:ln>
              <a:effectLst/>
            </c:spPr>
            <c:extLst>
              <c:ext xmlns:c16="http://schemas.microsoft.com/office/drawing/2014/chart" uri="{C3380CC4-5D6E-409C-BE32-E72D297353CC}">
                <c16:uniqueId val="{00000001-A0CC-E54A-A9A7-C7D86B6EE12A}"/>
              </c:ext>
            </c:extLst>
          </c:dPt>
          <c:dPt>
            <c:idx val="1"/>
            <c:invertIfNegative val="0"/>
            <c:bubble3D val="0"/>
            <c:spPr>
              <a:solidFill>
                <a:srgbClr val="0067BE"/>
              </a:solidFill>
              <a:ln w="0" cap="flat" cmpd="sng" algn="ctr">
                <a:noFill/>
                <a:round/>
              </a:ln>
              <a:effectLst/>
            </c:spPr>
            <c:extLst>
              <c:ext xmlns:c16="http://schemas.microsoft.com/office/drawing/2014/chart" uri="{C3380CC4-5D6E-409C-BE32-E72D297353CC}">
                <c16:uniqueId val="{00000003-A0CC-E54A-A9A7-C7D86B6EE12A}"/>
              </c:ext>
            </c:extLst>
          </c:dPt>
          <c:dPt>
            <c:idx val="2"/>
            <c:invertIfNegative val="0"/>
            <c:bubble3D val="0"/>
            <c:spPr>
              <a:solidFill>
                <a:srgbClr val="7B1E9E"/>
              </a:solidFill>
              <a:ln w="0" cap="flat" cmpd="sng" algn="ctr">
                <a:noFill/>
                <a:round/>
              </a:ln>
              <a:effectLst/>
            </c:spPr>
            <c:extLst>
              <c:ext xmlns:c16="http://schemas.microsoft.com/office/drawing/2014/chart" uri="{C3380CC4-5D6E-409C-BE32-E72D297353CC}">
                <c16:uniqueId val="{00000005-A0CC-E54A-A9A7-C7D86B6EE12A}"/>
              </c:ext>
            </c:extLst>
          </c:dPt>
          <c:dPt>
            <c:idx val="3"/>
            <c:invertIfNegative val="0"/>
            <c:bubble3D val="0"/>
            <c:spPr>
              <a:solidFill>
                <a:srgbClr val="008739"/>
              </a:solidFill>
              <a:ln w="0" cap="flat" cmpd="sng" algn="ctr">
                <a:noFill/>
                <a:round/>
              </a:ln>
              <a:effectLst/>
            </c:spPr>
            <c:extLst>
              <c:ext xmlns:c16="http://schemas.microsoft.com/office/drawing/2014/chart" uri="{C3380CC4-5D6E-409C-BE32-E72D297353CC}">
                <c16:uniqueId val="{00000007-A0CC-E54A-A9A7-C7D86B6EE12A}"/>
              </c:ext>
            </c:extLst>
          </c:dPt>
          <c:dPt>
            <c:idx val="4"/>
            <c:invertIfNegative val="0"/>
            <c:bubble3D val="0"/>
            <c:spPr>
              <a:solidFill>
                <a:srgbClr val="D93F00"/>
              </a:solidFill>
              <a:ln w="0" cap="flat" cmpd="sng" algn="ctr">
                <a:noFill/>
                <a:round/>
              </a:ln>
              <a:effectLst/>
            </c:spPr>
            <c:extLst>
              <c:ext xmlns:c16="http://schemas.microsoft.com/office/drawing/2014/chart" uri="{C3380CC4-5D6E-409C-BE32-E72D297353CC}">
                <c16:uniqueId val="{00000009-A0CC-E54A-A9A7-C7D86B6EE12A}"/>
              </c:ext>
            </c:extLst>
          </c:dPt>
          <c:dPt>
            <c:idx val="5"/>
            <c:invertIfNegative val="0"/>
            <c:bubble3D val="0"/>
            <c:spPr>
              <a:solidFill>
                <a:srgbClr val="FFB600"/>
              </a:solidFill>
              <a:ln w="0" cap="flat" cmpd="sng" algn="ctr">
                <a:noFill/>
                <a:round/>
              </a:ln>
              <a:effectLst/>
            </c:spPr>
            <c:extLst>
              <c:ext xmlns:c16="http://schemas.microsoft.com/office/drawing/2014/chart" uri="{C3380CC4-5D6E-409C-BE32-E72D297353CC}">
                <c16:uniqueId val="{0000000B-A0CC-E54A-A9A7-C7D86B6EE12A}"/>
              </c:ext>
            </c:extLst>
          </c:dPt>
          <c:dLbls>
            <c:dLbl>
              <c:idx val="0"/>
              <c:layout>
                <c:manualLayout>
                  <c:x val="-2.1352162672332711E-17"/>
                  <c:y val="-9.4706891640127279E-3"/>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0CC-E54A-A9A7-C7D86B6EE12A}"/>
                </c:ext>
              </c:extLst>
            </c:dLbl>
            <c:dLbl>
              <c:idx val="1"/>
              <c:layout>
                <c:manualLayout>
                  <c:x val="0"/>
                  <c:y val="-1.703792853941547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0CC-E54A-A9A7-C7D86B6EE12A}"/>
                </c:ext>
              </c:extLst>
            </c:dLbl>
            <c:dLbl>
              <c:idx val="2"/>
              <c:layout>
                <c:manualLayout>
                  <c:x val="0"/>
                  <c:y val="6.379836633498016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0CC-E54A-A9A7-C7D86B6EE12A}"/>
                </c:ext>
              </c:extLst>
            </c:dLbl>
            <c:dLbl>
              <c:idx val="3"/>
              <c:layout>
                <c:manualLayout>
                  <c:x val="0"/>
                  <c:y val="-2.088122959002872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0CC-E54A-A9A7-C7D86B6EE12A}"/>
                </c:ext>
              </c:extLst>
            </c:dLbl>
            <c:dLbl>
              <c:idx val="4"/>
              <c:layout>
                <c:manualLayout>
                  <c:x val="-8.5408650689330843E-17"/>
                  <c:y val="-9.470689164012691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0CC-E54A-A9A7-C7D86B6EE12A}"/>
                </c:ext>
              </c:extLst>
            </c:dLbl>
            <c:dLbl>
              <c:idx val="5"/>
              <c:layout>
                <c:manualLayout>
                  <c:x val="2.3293495050007817E-3"/>
                  <c:y val="-6.224029347083746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0CC-E54A-A9A7-C7D86B6EE12A}"/>
                </c:ext>
              </c:extLst>
            </c:dLbl>
            <c:spPr>
              <a:solidFill>
                <a:schemeClr val="bg1"/>
              </a:solid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Item 1</c:v>
                </c:pt>
                <c:pt idx="1">
                  <c:v>Item 2</c:v>
                </c:pt>
                <c:pt idx="2">
                  <c:v>Item 3</c:v>
                </c:pt>
                <c:pt idx="3">
                  <c:v>Item 4</c:v>
                </c:pt>
                <c:pt idx="4">
                  <c:v>Item 5</c:v>
                </c:pt>
                <c:pt idx="5">
                  <c:v>Item 6</c:v>
                </c:pt>
              </c:strCache>
            </c:strRef>
          </c:cat>
          <c:val>
            <c:numRef>
              <c:f>Sheet1!$B$2:$B$7</c:f>
              <c:numCache>
                <c:formatCode>General</c:formatCode>
                <c:ptCount val="6"/>
                <c:pt idx="0">
                  <c:v>4.2</c:v>
                </c:pt>
                <c:pt idx="1">
                  <c:v>4.9000000000000004</c:v>
                </c:pt>
                <c:pt idx="2">
                  <c:v>3.3</c:v>
                </c:pt>
                <c:pt idx="3">
                  <c:v>4.8</c:v>
                </c:pt>
                <c:pt idx="4">
                  <c:v>3.2</c:v>
                </c:pt>
                <c:pt idx="5">
                  <c:v>3.3</c:v>
                </c:pt>
              </c:numCache>
            </c:numRef>
          </c:val>
          <c:extLst>
            <c:ext xmlns:c16="http://schemas.microsoft.com/office/drawing/2014/chart" uri="{C3380CC4-5D6E-409C-BE32-E72D297353CC}">
              <c16:uniqueId val="{0000000C-A0CC-E54A-A9A7-C7D86B6EE12A}"/>
            </c:ext>
          </c:extLst>
        </c:ser>
        <c:dLbls>
          <c:dLblPos val="inEnd"/>
          <c:showLegendKey val="0"/>
          <c:showVal val="1"/>
          <c:showCatName val="0"/>
          <c:showSerName val="0"/>
          <c:showPercent val="0"/>
          <c:showBubbleSize val="0"/>
        </c:dLbls>
        <c:gapWidth val="100"/>
        <c:overlap val="-24"/>
        <c:axId val="410516975"/>
        <c:axId val="410518623"/>
      </c:barChart>
      <c:catAx>
        <c:axId val="410516975"/>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10518623"/>
        <c:crossesAt val="0"/>
        <c:auto val="1"/>
        <c:lblAlgn val="ctr"/>
        <c:lblOffset val="100"/>
        <c:noMultiLvlLbl val="0"/>
      </c:catAx>
      <c:valAx>
        <c:axId val="410518623"/>
        <c:scaling>
          <c:orientation val="minMax"/>
        </c:scaling>
        <c:delete val="0"/>
        <c:axPos val="l"/>
        <c:majorGridlines>
          <c:spPr>
            <a:ln w="12700" cap="flat" cmpd="sng" algn="ctr">
              <a:solidFill>
                <a:schemeClr val="bg2"/>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105169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w="22225">
              <a:solidFill>
                <a:schemeClr val="bg1"/>
              </a:solidFill>
            </a:ln>
          </c:spPr>
          <c:dPt>
            <c:idx val="0"/>
            <c:bubble3D val="0"/>
            <c:spPr>
              <a:solidFill>
                <a:srgbClr val="FF6200"/>
              </a:solidFill>
              <a:ln w="22225">
                <a:solidFill>
                  <a:schemeClr val="bg1"/>
                </a:solidFill>
              </a:ln>
              <a:effectLst/>
            </c:spPr>
            <c:extLst>
              <c:ext xmlns:c16="http://schemas.microsoft.com/office/drawing/2014/chart" uri="{C3380CC4-5D6E-409C-BE32-E72D297353CC}">
                <c16:uniqueId val="{00000001-0F97-8047-A6A4-0AD03366D654}"/>
              </c:ext>
            </c:extLst>
          </c:dPt>
          <c:dPt>
            <c:idx val="1"/>
            <c:bubble3D val="0"/>
            <c:spPr>
              <a:solidFill>
                <a:srgbClr val="0067BE"/>
              </a:solidFill>
              <a:ln w="22225">
                <a:solidFill>
                  <a:schemeClr val="bg1"/>
                </a:solidFill>
              </a:ln>
              <a:effectLst/>
            </c:spPr>
            <c:extLst>
              <c:ext xmlns:c16="http://schemas.microsoft.com/office/drawing/2014/chart" uri="{C3380CC4-5D6E-409C-BE32-E72D297353CC}">
                <c16:uniqueId val="{00000003-0F97-8047-A6A4-0AD03366D654}"/>
              </c:ext>
            </c:extLst>
          </c:dPt>
          <c:dPt>
            <c:idx val="2"/>
            <c:bubble3D val="0"/>
            <c:spPr>
              <a:solidFill>
                <a:srgbClr val="7B1E9E"/>
              </a:solidFill>
              <a:ln w="22225">
                <a:solidFill>
                  <a:schemeClr val="bg1"/>
                </a:solidFill>
              </a:ln>
              <a:effectLst/>
            </c:spPr>
            <c:extLst>
              <c:ext xmlns:c16="http://schemas.microsoft.com/office/drawing/2014/chart" uri="{C3380CC4-5D6E-409C-BE32-E72D297353CC}">
                <c16:uniqueId val="{00000005-0F97-8047-A6A4-0AD03366D654}"/>
              </c:ext>
            </c:extLst>
          </c:dPt>
          <c:dPt>
            <c:idx val="3"/>
            <c:bubble3D val="0"/>
            <c:spPr>
              <a:solidFill>
                <a:srgbClr val="008739"/>
              </a:solidFill>
              <a:ln w="22225">
                <a:solidFill>
                  <a:schemeClr val="bg1"/>
                </a:solidFill>
              </a:ln>
              <a:effectLst/>
            </c:spPr>
            <c:extLst>
              <c:ext xmlns:c16="http://schemas.microsoft.com/office/drawing/2014/chart" uri="{C3380CC4-5D6E-409C-BE32-E72D297353CC}">
                <c16:uniqueId val="{00000007-0F97-8047-A6A4-0AD03366D654}"/>
              </c:ext>
            </c:extLst>
          </c:dPt>
          <c:dPt>
            <c:idx val="4"/>
            <c:bubble3D val="0"/>
            <c:spPr>
              <a:solidFill>
                <a:srgbClr val="D93F00"/>
              </a:solidFill>
              <a:ln w="22225">
                <a:solidFill>
                  <a:schemeClr val="bg1"/>
                </a:solidFill>
              </a:ln>
              <a:effectLst/>
            </c:spPr>
            <c:extLst>
              <c:ext xmlns:c16="http://schemas.microsoft.com/office/drawing/2014/chart" uri="{C3380CC4-5D6E-409C-BE32-E72D297353CC}">
                <c16:uniqueId val="{00000009-0F97-8047-A6A4-0AD03366D654}"/>
              </c:ext>
            </c:extLst>
          </c:dPt>
          <c:dPt>
            <c:idx val="5"/>
            <c:bubble3D val="0"/>
            <c:spPr>
              <a:solidFill>
                <a:srgbClr val="FFB600"/>
              </a:solidFill>
              <a:ln w="22225">
                <a:solidFill>
                  <a:schemeClr val="bg1"/>
                </a:solidFill>
              </a:ln>
              <a:effectLst/>
            </c:spPr>
            <c:extLst>
              <c:ext xmlns:c16="http://schemas.microsoft.com/office/drawing/2014/chart" uri="{C3380CC4-5D6E-409C-BE32-E72D297353CC}">
                <c16:uniqueId val="{0000000B-0F97-8047-A6A4-0AD03366D654}"/>
              </c:ext>
            </c:extLst>
          </c:dPt>
          <c:dLbls>
            <c:dLbl>
              <c:idx val="0"/>
              <c:layout>
                <c:manualLayout>
                  <c:x val="0.14072985879964897"/>
                  <c:y val="1.1492253248540963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0F97-8047-A6A4-0AD03366D654}"/>
                </c:ext>
              </c:extLst>
            </c:dLbl>
            <c:dLbl>
              <c:idx val="1"/>
              <c:layout>
                <c:manualLayout>
                  <c:x val="-4.6140937311360319E-2"/>
                  <c:y val="0.1292878490460865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0F97-8047-A6A4-0AD03366D654}"/>
                </c:ext>
              </c:extLst>
            </c:dLbl>
            <c:dLbl>
              <c:idx val="2"/>
              <c:layout>
                <c:manualLayout>
                  <c:x val="-0.11073824954726476"/>
                  <c:y val="9.193802598832812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0F97-8047-A6A4-0AD03366D654}"/>
                </c:ext>
              </c:extLst>
            </c:dLbl>
            <c:dLbl>
              <c:idx val="3"/>
              <c:layout>
                <c:manualLayout>
                  <c:x val="-0.12919462447180888"/>
                  <c:y val="1.1492253248540963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0F97-8047-A6A4-0AD03366D654}"/>
                </c:ext>
              </c:extLst>
            </c:dLbl>
            <c:dLbl>
              <c:idx val="4"/>
              <c:layout>
                <c:manualLayout>
                  <c:x val="-0.11073824954726476"/>
                  <c:y val="-9.4811089300463405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0F97-8047-A6A4-0AD03366D654}"/>
                </c:ext>
              </c:extLst>
            </c:dLbl>
            <c:dLbl>
              <c:idx val="5"/>
              <c:layout>
                <c:manualLayout>
                  <c:x val="-2.5377515521248173E-2"/>
                  <c:y val="-0.12928784904608645"/>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0F97-8047-A6A4-0AD03366D654}"/>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Sheet1!$A$2:$A$7</c:f>
              <c:strCache>
                <c:ptCount val="6"/>
                <c:pt idx="0">
                  <c:v>Item 1</c:v>
                </c:pt>
                <c:pt idx="1">
                  <c:v>Item 2</c:v>
                </c:pt>
                <c:pt idx="2">
                  <c:v>Item 3</c:v>
                </c:pt>
                <c:pt idx="3">
                  <c:v>Item 4</c:v>
                </c:pt>
                <c:pt idx="4">
                  <c:v>Item 5</c:v>
                </c:pt>
                <c:pt idx="5">
                  <c:v>Item 6</c:v>
                </c:pt>
              </c:strCache>
            </c:strRef>
          </c:cat>
          <c:val>
            <c:numRef>
              <c:f>Sheet1!$B$2:$B$7</c:f>
              <c:numCache>
                <c:formatCode>General</c:formatCode>
                <c:ptCount val="6"/>
                <c:pt idx="0">
                  <c:v>50</c:v>
                </c:pt>
                <c:pt idx="1">
                  <c:v>10</c:v>
                </c:pt>
                <c:pt idx="2">
                  <c:v>10</c:v>
                </c:pt>
                <c:pt idx="3">
                  <c:v>10</c:v>
                </c:pt>
                <c:pt idx="4">
                  <c:v>10</c:v>
                </c:pt>
                <c:pt idx="5">
                  <c:v>10</c:v>
                </c:pt>
              </c:numCache>
            </c:numRef>
          </c:val>
          <c:extLst>
            <c:ext xmlns:c16="http://schemas.microsoft.com/office/drawing/2014/chart" uri="{C3380CC4-5D6E-409C-BE32-E72D297353CC}">
              <c16:uniqueId val="{0000000C-0F97-8047-A6A4-0AD03366D654}"/>
            </c:ext>
          </c:extLst>
        </c:ser>
        <c:dLbls>
          <c:showLegendKey val="0"/>
          <c:showVal val="0"/>
          <c:showCatName val="0"/>
          <c:showSerName val="0"/>
          <c:showPercent val="1"/>
          <c:showBubbleSize val="0"/>
          <c:showLeaderLines val="0"/>
        </c:dLbls>
        <c:firstSliceAng val="0"/>
        <c:holeSize val="5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U.S.</c:v>
                </c:pt>
              </c:strCache>
            </c:strRef>
          </c:tx>
          <c:spPr>
            <a:ln w="28575" cap="rnd">
              <a:solidFill>
                <a:srgbClr val="FF6200"/>
              </a:solidFill>
              <a:round/>
            </a:ln>
            <a:effectLst/>
          </c:spPr>
          <c:marker>
            <c:symbol val="none"/>
          </c:marker>
          <c:cat>
            <c:strRef>
              <c:f>Sheet1!$A$2:$A$13</c:f>
              <c:strCache>
                <c:ptCount val="12"/>
                <c:pt idx="0">
                  <c:v>Jan</c:v>
                </c:pt>
                <c:pt idx="1">
                  <c:v>Feb</c:v>
                </c:pt>
                <c:pt idx="2">
                  <c:v>Mar</c:v>
                </c:pt>
                <c:pt idx="3">
                  <c:v>April</c:v>
                </c:pt>
                <c:pt idx="4">
                  <c:v>May</c:v>
                </c:pt>
                <c:pt idx="5">
                  <c:v>Jun</c:v>
                </c:pt>
                <c:pt idx="6">
                  <c:v>Jul</c:v>
                </c:pt>
                <c:pt idx="7">
                  <c:v>Aug</c:v>
                </c:pt>
                <c:pt idx="8">
                  <c:v>Sep</c:v>
                </c:pt>
                <c:pt idx="9">
                  <c:v>Oct</c:v>
                </c:pt>
                <c:pt idx="10">
                  <c:v>Nov</c:v>
                </c:pt>
                <c:pt idx="11">
                  <c:v>Dec</c:v>
                </c:pt>
              </c:strCache>
            </c:strRef>
          </c:cat>
          <c:val>
            <c:numRef>
              <c:f>Sheet1!$B$2:$B$13</c:f>
              <c:numCache>
                <c:formatCode>General</c:formatCode>
                <c:ptCount val="12"/>
                <c:pt idx="0">
                  <c:v>1.25</c:v>
                </c:pt>
                <c:pt idx="1">
                  <c:v>1.4</c:v>
                </c:pt>
                <c:pt idx="2">
                  <c:v>1.6</c:v>
                </c:pt>
                <c:pt idx="3">
                  <c:v>1.75</c:v>
                </c:pt>
                <c:pt idx="4">
                  <c:v>1.7</c:v>
                </c:pt>
                <c:pt idx="5">
                  <c:v>2</c:v>
                </c:pt>
                <c:pt idx="6">
                  <c:v>2.2000000000000002</c:v>
                </c:pt>
                <c:pt idx="7">
                  <c:v>2.4</c:v>
                </c:pt>
                <c:pt idx="8">
                  <c:v>2.5</c:v>
                </c:pt>
                <c:pt idx="9">
                  <c:v>2.9</c:v>
                </c:pt>
                <c:pt idx="10">
                  <c:v>3.2</c:v>
                </c:pt>
                <c:pt idx="11">
                  <c:v>3.4</c:v>
                </c:pt>
              </c:numCache>
            </c:numRef>
          </c:val>
          <c:smooth val="0"/>
          <c:extLst>
            <c:ext xmlns:c16="http://schemas.microsoft.com/office/drawing/2014/chart" uri="{C3380CC4-5D6E-409C-BE32-E72D297353CC}">
              <c16:uniqueId val="{00000000-2AF5-8C41-BF66-74AD299A2CC7}"/>
            </c:ext>
          </c:extLst>
        </c:ser>
        <c:ser>
          <c:idx val="1"/>
          <c:order val="1"/>
          <c:tx>
            <c:strRef>
              <c:f>Sheet1!$C$1</c:f>
              <c:strCache>
                <c:ptCount val="1"/>
                <c:pt idx="0">
                  <c:v>Germany</c:v>
                </c:pt>
              </c:strCache>
            </c:strRef>
          </c:tx>
          <c:spPr>
            <a:ln w="28575" cap="rnd">
              <a:solidFill>
                <a:srgbClr val="0067BE"/>
              </a:solidFill>
              <a:round/>
            </a:ln>
            <a:effectLst/>
          </c:spPr>
          <c:marker>
            <c:symbol val="none"/>
          </c:marker>
          <c:cat>
            <c:strRef>
              <c:f>Sheet1!$A$2:$A$13</c:f>
              <c:strCache>
                <c:ptCount val="12"/>
                <c:pt idx="0">
                  <c:v>Jan</c:v>
                </c:pt>
                <c:pt idx="1">
                  <c:v>Feb</c:v>
                </c:pt>
                <c:pt idx="2">
                  <c:v>Mar</c:v>
                </c:pt>
                <c:pt idx="3">
                  <c:v>April</c:v>
                </c:pt>
                <c:pt idx="4">
                  <c:v>May</c:v>
                </c:pt>
                <c:pt idx="5">
                  <c:v>Jun</c:v>
                </c:pt>
                <c:pt idx="6">
                  <c:v>Jul</c:v>
                </c:pt>
                <c:pt idx="7">
                  <c:v>Aug</c:v>
                </c:pt>
                <c:pt idx="8">
                  <c:v>Sep</c:v>
                </c:pt>
                <c:pt idx="9">
                  <c:v>Oct</c:v>
                </c:pt>
                <c:pt idx="10">
                  <c:v>Nov</c:v>
                </c:pt>
                <c:pt idx="11">
                  <c:v>Dec</c:v>
                </c:pt>
              </c:strCache>
            </c:strRef>
          </c:cat>
          <c:val>
            <c:numRef>
              <c:f>Sheet1!$C$2:$C$13</c:f>
              <c:numCache>
                <c:formatCode>General</c:formatCode>
                <c:ptCount val="12"/>
                <c:pt idx="0">
                  <c:v>1.25</c:v>
                </c:pt>
                <c:pt idx="1">
                  <c:v>1.3</c:v>
                </c:pt>
                <c:pt idx="2">
                  <c:v>1.5</c:v>
                </c:pt>
                <c:pt idx="3">
                  <c:v>1.6</c:v>
                </c:pt>
                <c:pt idx="4">
                  <c:v>1.5</c:v>
                </c:pt>
                <c:pt idx="5">
                  <c:v>1.7</c:v>
                </c:pt>
                <c:pt idx="6">
                  <c:v>1.8</c:v>
                </c:pt>
                <c:pt idx="7">
                  <c:v>1.8</c:v>
                </c:pt>
                <c:pt idx="8">
                  <c:v>2.2000000000000002</c:v>
                </c:pt>
                <c:pt idx="9">
                  <c:v>2.2999999999999998</c:v>
                </c:pt>
                <c:pt idx="10">
                  <c:v>2.65</c:v>
                </c:pt>
                <c:pt idx="11">
                  <c:v>2.75</c:v>
                </c:pt>
              </c:numCache>
            </c:numRef>
          </c:val>
          <c:smooth val="0"/>
          <c:extLst>
            <c:ext xmlns:c16="http://schemas.microsoft.com/office/drawing/2014/chart" uri="{C3380CC4-5D6E-409C-BE32-E72D297353CC}">
              <c16:uniqueId val="{00000001-2AF5-8C41-BF66-74AD299A2CC7}"/>
            </c:ext>
          </c:extLst>
        </c:ser>
        <c:ser>
          <c:idx val="2"/>
          <c:order val="2"/>
          <c:tx>
            <c:strRef>
              <c:f>Sheet1!$D$1</c:f>
              <c:strCache>
                <c:ptCount val="1"/>
                <c:pt idx="0">
                  <c:v>France</c:v>
                </c:pt>
              </c:strCache>
            </c:strRef>
          </c:tx>
          <c:spPr>
            <a:ln w="28575" cap="rnd">
              <a:solidFill>
                <a:srgbClr val="008739"/>
              </a:solidFill>
              <a:round/>
            </a:ln>
            <a:effectLst/>
          </c:spPr>
          <c:marker>
            <c:symbol val="none"/>
          </c:marker>
          <c:cat>
            <c:strRef>
              <c:f>Sheet1!$A$2:$A$13</c:f>
              <c:strCache>
                <c:ptCount val="12"/>
                <c:pt idx="0">
                  <c:v>Jan</c:v>
                </c:pt>
                <c:pt idx="1">
                  <c:v>Feb</c:v>
                </c:pt>
                <c:pt idx="2">
                  <c:v>Mar</c:v>
                </c:pt>
                <c:pt idx="3">
                  <c:v>April</c:v>
                </c:pt>
                <c:pt idx="4">
                  <c:v>May</c:v>
                </c:pt>
                <c:pt idx="5">
                  <c:v>Jun</c:v>
                </c:pt>
                <c:pt idx="6">
                  <c:v>Jul</c:v>
                </c:pt>
                <c:pt idx="7">
                  <c:v>Aug</c:v>
                </c:pt>
                <c:pt idx="8">
                  <c:v>Sep</c:v>
                </c:pt>
                <c:pt idx="9">
                  <c:v>Oct</c:v>
                </c:pt>
                <c:pt idx="10">
                  <c:v>Nov</c:v>
                </c:pt>
                <c:pt idx="11">
                  <c:v>Dec</c:v>
                </c:pt>
              </c:strCache>
            </c:strRef>
          </c:cat>
          <c:val>
            <c:numRef>
              <c:f>Sheet1!$D$2:$D$13</c:f>
              <c:numCache>
                <c:formatCode>General</c:formatCode>
                <c:ptCount val="12"/>
                <c:pt idx="0">
                  <c:v>1.2</c:v>
                </c:pt>
                <c:pt idx="1">
                  <c:v>1.05</c:v>
                </c:pt>
                <c:pt idx="2">
                  <c:v>1.3</c:v>
                </c:pt>
                <c:pt idx="3">
                  <c:v>1.25</c:v>
                </c:pt>
                <c:pt idx="4">
                  <c:v>1.35</c:v>
                </c:pt>
                <c:pt idx="5">
                  <c:v>1.45</c:v>
                </c:pt>
                <c:pt idx="6">
                  <c:v>1.6</c:v>
                </c:pt>
                <c:pt idx="7">
                  <c:v>1.7</c:v>
                </c:pt>
                <c:pt idx="8">
                  <c:v>1.8</c:v>
                </c:pt>
                <c:pt idx="9">
                  <c:v>2.1</c:v>
                </c:pt>
                <c:pt idx="10">
                  <c:v>2.2999999999999998</c:v>
                </c:pt>
                <c:pt idx="11">
                  <c:v>2.4500000000000002</c:v>
                </c:pt>
              </c:numCache>
            </c:numRef>
          </c:val>
          <c:smooth val="0"/>
          <c:extLst>
            <c:ext xmlns:c16="http://schemas.microsoft.com/office/drawing/2014/chart" uri="{C3380CC4-5D6E-409C-BE32-E72D297353CC}">
              <c16:uniqueId val="{00000002-2AF5-8C41-BF66-74AD299A2CC7}"/>
            </c:ext>
          </c:extLst>
        </c:ser>
        <c:ser>
          <c:idx val="3"/>
          <c:order val="3"/>
          <c:tx>
            <c:strRef>
              <c:f>Sheet1!$E$1</c:f>
              <c:strCache>
                <c:ptCount val="1"/>
                <c:pt idx="0">
                  <c:v>U.K.</c:v>
                </c:pt>
              </c:strCache>
            </c:strRef>
          </c:tx>
          <c:spPr>
            <a:ln w="28575" cap="rnd">
              <a:solidFill>
                <a:srgbClr val="FF6200"/>
              </a:solidFill>
              <a:round/>
            </a:ln>
            <a:effectLst/>
          </c:spPr>
          <c:marker>
            <c:symbol val="none"/>
          </c:marker>
          <c:cat>
            <c:strRef>
              <c:f>Sheet1!$A$2:$A$13</c:f>
              <c:strCache>
                <c:ptCount val="12"/>
                <c:pt idx="0">
                  <c:v>Jan</c:v>
                </c:pt>
                <c:pt idx="1">
                  <c:v>Feb</c:v>
                </c:pt>
                <c:pt idx="2">
                  <c:v>Mar</c:v>
                </c:pt>
                <c:pt idx="3">
                  <c:v>April</c:v>
                </c:pt>
                <c:pt idx="4">
                  <c:v>May</c:v>
                </c:pt>
                <c:pt idx="5">
                  <c:v>Jun</c:v>
                </c:pt>
                <c:pt idx="6">
                  <c:v>Jul</c:v>
                </c:pt>
                <c:pt idx="7">
                  <c:v>Aug</c:v>
                </c:pt>
                <c:pt idx="8">
                  <c:v>Sep</c:v>
                </c:pt>
                <c:pt idx="9">
                  <c:v>Oct</c:v>
                </c:pt>
                <c:pt idx="10">
                  <c:v>Nov</c:v>
                </c:pt>
                <c:pt idx="11">
                  <c:v>Dec</c:v>
                </c:pt>
              </c:strCache>
            </c:strRef>
          </c:cat>
          <c:val>
            <c:numRef>
              <c:f>Sheet1!$E$2:$E$13</c:f>
              <c:numCache>
                <c:formatCode>General</c:formatCode>
                <c:ptCount val="12"/>
                <c:pt idx="0">
                  <c:v>1.1000000000000001</c:v>
                </c:pt>
                <c:pt idx="1">
                  <c:v>1.2</c:v>
                </c:pt>
                <c:pt idx="2">
                  <c:v>1.2</c:v>
                </c:pt>
                <c:pt idx="3">
                  <c:v>1.3</c:v>
                </c:pt>
                <c:pt idx="4">
                  <c:v>1.2</c:v>
                </c:pt>
                <c:pt idx="5">
                  <c:v>1.3</c:v>
                </c:pt>
                <c:pt idx="6">
                  <c:v>1.5</c:v>
                </c:pt>
                <c:pt idx="7">
                  <c:v>1.6</c:v>
                </c:pt>
                <c:pt idx="8">
                  <c:v>1.7</c:v>
                </c:pt>
                <c:pt idx="9">
                  <c:v>2</c:v>
                </c:pt>
                <c:pt idx="10">
                  <c:v>2.2000000000000002</c:v>
                </c:pt>
                <c:pt idx="11">
                  <c:v>2.1</c:v>
                </c:pt>
              </c:numCache>
            </c:numRef>
          </c:val>
          <c:smooth val="0"/>
          <c:extLst>
            <c:ext xmlns:c16="http://schemas.microsoft.com/office/drawing/2014/chart" uri="{C3380CC4-5D6E-409C-BE32-E72D297353CC}">
              <c16:uniqueId val="{00000003-2AF5-8C41-BF66-74AD299A2CC7}"/>
            </c:ext>
          </c:extLst>
        </c:ser>
        <c:dLbls>
          <c:showLegendKey val="0"/>
          <c:showVal val="0"/>
          <c:showCatName val="0"/>
          <c:showSerName val="0"/>
          <c:showPercent val="0"/>
          <c:showBubbleSize val="0"/>
        </c:dLbls>
        <c:smooth val="0"/>
        <c:axId val="151136847"/>
        <c:axId val="75620415"/>
      </c:lineChart>
      <c:catAx>
        <c:axId val="151136847"/>
        <c:scaling>
          <c:orientation val="minMax"/>
        </c:scaling>
        <c:delete val="0"/>
        <c:axPos val="b"/>
        <c:numFmt formatCode="General" sourceLinked="1"/>
        <c:majorTickMark val="none"/>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5620415"/>
        <c:crosses val="autoZero"/>
        <c:auto val="1"/>
        <c:lblAlgn val="ctr"/>
        <c:lblOffset val="100"/>
        <c:noMultiLvlLbl val="0"/>
      </c:catAx>
      <c:valAx>
        <c:axId val="75620415"/>
        <c:scaling>
          <c:orientation val="minMax"/>
        </c:scaling>
        <c:delete val="0"/>
        <c:axPos val="l"/>
        <c:majorGridlines>
          <c:spPr>
            <a:ln w="9525" cap="flat" cmpd="sng" algn="ctr">
              <a:solidFill>
                <a:schemeClr val="tx1">
                  <a:lumMod val="50000"/>
                  <a:lumOff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1136847"/>
        <c:crosses val="autoZero"/>
        <c:crossBetween val="between"/>
      </c:valAx>
      <c:spPr>
        <a:noFill/>
        <a:ln w="0">
          <a:solidFill>
            <a:schemeClr val="tx1">
              <a:lumMod val="50000"/>
              <a:lumOff val="50000"/>
            </a:schemeClr>
          </a:solidFill>
        </a:ln>
        <a:effectLst/>
      </c:spPr>
    </c:plotArea>
    <c:legend>
      <c:legendPos val="b"/>
      <c:layout>
        <c:manualLayout>
          <c:xMode val="edge"/>
          <c:yMode val="edge"/>
          <c:x val="0.23411397971228823"/>
          <c:y val="0.94046911744578132"/>
          <c:w val="0.5317720405754236"/>
          <c:h val="5.9530882554218664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504799630387301E-2"/>
          <c:y val="1.5579341041954412E-2"/>
          <c:w val="0.78656875175306784"/>
          <c:h val="0.9220783072153681"/>
        </c:manualLayout>
      </c:layout>
      <c:lineChart>
        <c:grouping val="standard"/>
        <c:varyColors val="0"/>
        <c:ser>
          <c:idx val="0"/>
          <c:order val="0"/>
          <c:tx>
            <c:strRef>
              <c:f>Sheet1!$B$1</c:f>
              <c:strCache>
                <c:ptCount val="1"/>
                <c:pt idx="0">
                  <c:v>U.S.</c:v>
                </c:pt>
              </c:strCache>
            </c:strRef>
          </c:tx>
          <c:spPr>
            <a:ln w="28575" cap="rnd">
              <a:solidFill>
                <a:srgbClr val="FF6200"/>
              </a:solidFill>
              <a:round/>
            </a:ln>
            <a:effectLst/>
          </c:spPr>
          <c:marker>
            <c:symbol val="none"/>
          </c:marker>
          <c:cat>
            <c:strRef>
              <c:f>Sheet1!$A$2:$A$13</c:f>
              <c:strCache>
                <c:ptCount val="12"/>
                <c:pt idx="0">
                  <c:v>Jan</c:v>
                </c:pt>
                <c:pt idx="1">
                  <c:v>Feb</c:v>
                </c:pt>
                <c:pt idx="2">
                  <c:v>Mar</c:v>
                </c:pt>
                <c:pt idx="3">
                  <c:v>April</c:v>
                </c:pt>
                <c:pt idx="4">
                  <c:v>May</c:v>
                </c:pt>
                <c:pt idx="5">
                  <c:v>Jun</c:v>
                </c:pt>
                <c:pt idx="6">
                  <c:v>Jul</c:v>
                </c:pt>
                <c:pt idx="7">
                  <c:v>Aug</c:v>
                </c:pt>
                <c:pt idx="8">
                  <c:v>Sep</c:v>
                </c:pt>
                <c:pt idx="9">
                  <c:v>Oct</c:v>
                </c:pt>
                <c:pt idx="10">
                  <c:v>Nov</c:v>
                </c:pt>
                <c:pt idx="11">
                  <c:v>Dec</c:v>
                </c:pt>
              </c:strCache>
            </c:strRef>
          </c:cat>
          <c:val>
            <c:numRef>
              <c:f>Sheet1!$B$2:$B$13</c:f>
              <c:numCache>
                <c:formatCode>General</c:formatCode>
                <c:ptCount val="12"/>
                <c:pt idx="0">
                  <c:v>1.25</c:v>
                </c:pt>
                <c:pt idx="1">
                  <c:v>1.4</c:v>
                </c:pt>
                <c:pt idx="2">
                  <c:v>1.6</c:v>
                </c:pt>
                <c:pt idx="3">
                  <c:v>1.75</c:v>
                </c:pt>
                <c:pt idx="4">
                  <c:v>1.7</c:v>
                </c:pt>
                <c:pt idx="5">
                  <c:v>2</c:v>
                </c:pt>
                <c:pt idx="6">
                  <c:v>2.2000000000000002</c:v>
                </c:pt>
                <c:pt idx="7">
                  <c:v>2.4</c:v>
                </c:pt>
                <c:pt idx="8">
                  <c:v>2.5</c:v>
                </c:pt>
                <c:pt idx="9">
                  <c:v>2.9</c:v>
                </c:pt>
                <c:pt idx="10">
                  <c:v>3.2</c:v>
                </c:pt>
                <c:pt idx="11">
                  <c:v>3.4</c:v>
                </c:pt>
              </c:numCache>
            </c:numRef>
          </c:val>
          <c:smooth val="0"/>
          <c:extLst>
            <c:ext xmlns:c16="http://schemas.microsoft.com/office/drawing/2014/chart" uri="{C3380CC4-5D6E-409C-BE32-E72D297353CC}">
              <c16:uniqueId val="{00000000-B60B-7C4F-9DD2-2C010EFBF1D9}"/>
            </c:ext>
          </c:extLst>
        </c:ser>
        <c:ser>
          <c:idx val="1"/>
          <c:order val="1"/>
          <c:tx>
            <c:strRef>
              <c:f>Sheet1!$C$1</c:f>
              <c:strCache>
                <c:ptCount val="1"/>
                <c:pt idx="0">
                  <c:v>Germany</c:v>
                </c:pt>
              </c:strCache>
            </c:strRef>
          </c:tx>
          <c:spPr>
            <a:ln w="28575" cap="rnd">
              <a:solidFill>
                <a:srgbClr val="0067BE"/>
              </a:solidFill>
              <a:round/>
            </a:ln>
            <a:effectLst/>
          </c:spPr>
          <c:marker>
            <c:symbol val="none"/>
          </c:marker>
          <c:cat>
            <c:strRef>
              <c:f>Sheet1!$A$2:$A$13</c:f>
              <c:strCache>
                <c:ptCount val="12"/>
                <c:pt idx="0">
                  <c:v>Jan</c:v>
                </c:pt>
                <c:pt idx="1">
                  <c:v>Feb</c:v>
                </c:pt>
                <c:pt idx="2">
                  <c:v>Mar</c:v>
                </c:pt>
                <c:pt idx="3">
                  <c:v>April</c:v>
                </c:pt>
                <c:pt idx="4">
                  <c:v>May</c:v>
                </c:pt>
                <c:pt idx="5">
                  <c:v>Jun</c:v>
                </c:pt>
                <c:pt idx="6">
                  <c:v>Jul</c:v>
                </c:pt>
                <c:pt idx="7">
                  <c:v>Aug</c:v>
                </c:pt>
                <c:pt idx="8">
                  <c:v>Sep</c:v>
                </c:pt>
                <c:pt idx="9">
                  <c:v>Oct</c:v>
                </c:pt>
                <c:pt idx="10">
                  <c:v>Nov</c:v>
                </c:pt>
                <c:pt idx="11">
                  <c:v>Dec</c:v>
                </c:pt>
              </c:strCache>
            </c:strRef>
          </c:cat>
          <c:val>
            <c:numRef>
              <c:f>Sheet1!$C$2:$C$13</c:f>
              <c:numCache>
                <c:formatCode>General</c:formatCode>
                <c:ptCount val="12"/>
                <c:pt idx="0">
                  <c:v>1.25</c:v>
                </c:pt>
                <c:pt idx="1">
                  <c:v>1.3</c:v>
                </c:pt>
                <c:pt idx="2">
                  <c:v>1.5</c:v>
                </c:pt>
                <c:pt idx="3">
                  <c:v>1.6</c:v>
                </c:pt>
                <c:pt idx="4">
                  <c:v>1.5</c:v>
                </c:pt>
                <c:pt idx="5">
                  <c:v>1.7</c:v>
                </c:pt>
                <c:pt idx="6">
                  <c:v>1.8</c:v>
                </c:pt>
                <c:pt idx="7">
                  <c:v>1.8</c:v>
                </c:pt>
                <c:pt idx="8">
                  <c:v>2.2000000000000002</c:v>
                </c:pt>
                <c:pt idx="9">
                  <c:v>2.2999999999999998</c:v>
                </c:pt>
                <c:pt idx="10">
                  <c:v>2.65</c:v>
                </c:pt>
                <c:pt idx="11">
                  <c:v>2.75</c:v>
                </c:pt>
              </c:numCache>
            </c:numRef>
          </c:val>
          <c:smooth val="0"/>
          <c:extLst>
            <c:ext xmlns:c16="http://schemas.microsoft.com/office/drawing/2014/chart" uri="{C3380CC4-5D6E-409C-BE32-E72D297353CC}">
              <c16:uniqueId val="{00000001-B60B-7C4F-9DD2-2C010EFBF1D9}"/>
            </c:ext>
          </c:extLst>
        </c:ser>
        <c:ser>
          <c:idx val="2"/>
          <c:order val="2"/>
          <c:tx>
            <c:strRef>
              <c:f>Sheet1!$D$1</c:f>
              <c:strCache>
                <c:ptCount val="1"/>
                <c:pt idx="0">
                  <c:v>France</c:v>
                </c:pt>
              </c:strCache>
            </c:strRef>
          </c:tx>
          <c:spPr>
            <a:ln w="28575" cap="rnd">
              <a:solidFill>
                <a:srgbClr val="008739"/>
              </a:solidFill>
              <a:round/>
            </a:ln>
            <a:effectLst/>
          </c:spPr>
          <c:marker>
            <c:symbol val="none"/>
          </c:marker>
          <c:cat>
            <c:strRef>
              <c:f>Sheet1!$A$2:$A$13</c:f>
              <c:strCache>
                <c:ptCount val="12"/>
                <c:pt idx="0">
                  <c:v>Jan</c:v>
                </c:pt>
                <c:pt idx="1">
                  <c:v>Feb</c:v>
                </c:pt>
                <c:pt idx="2">
                  <c:v>Mar</c:v>
                </c:pt>
                <c:pt idx="3">
                  <c:v>April</c:v>
                </c:pt>
                <c:pt idx="4">
                  <c:v>May</c:v>
                </c:pt>
                <c:pt idx="5">
                  <c:v>Jun</c:v>
                </c:pt>
                <c:pt idx="6">
                  <c:v>Jul</c:v>
                </c:pt>
                <c:pt idx="7">
                  <c:v>Aug</c:v>
                </c:pt>
                <c:pt idx="8">
                  <c:v>Sep</c:v>
                </c:pt>
                <c:pt idx="9">
                  <c:v>Oct</c:v>
                </c:pt>
                <c:pt idx="10">
                  <c:v>Nov</c:v>
                </c:pt>
                <c:pt idx="11">
                  <c:v>Dec</c:v>
                </c:pt>
              </c:strCache>
            </c:strRef>
          </c:cat>
          <c:val>
            <c:numRef>
              <c:f>Sheet1!$D$2:$D$13</c:f>
              <c:numCache>
                <c:formatCode>General</c:formatCode>
                <c:ptCount val="12"/>
                <c:pt idx="0">
                  <c:v>1.2</c:v>
                </c:pt>
                <c:pt idx="1">
                  <c:v>1.05</c:v>
                </c:pt>
                <c:pt idx="2">
                  <c:v>1.3</c:v>
                </c:pt>
                <c:pt idx="3">
                  <c:v>1.25</c:v>
                </c:pt>
                <c:pt idx="4">
                  <c:v>1.35</c:v>
                </c:pt>
                <c:pt idx="5">
                  <c:v>1.45</c:v>
                </c:pt>
                <c:pt idx="6">
                  <c:v>1.6</c:v>
                </c:pt>
                <c:pt idx="7">
                  <c:v>1.7</c:v>
                </c:pt>
                <c:pt idx="8">
                  <c:v>1.8</c:v>
                </c:pt>
                <c:pt idx="9">
                  <c:v>2.1</c:v>
                </c:pt>
                <c:pt idx="10">
                  <c:v>2.2999999999999998</c:v>
                </c:pt>
                <c:pt idx="11">
                  <c:v>2.4500000000000002</c:v>
                </c:pt>
              </c:numCache>
            </c:numRef>
          </c:val>
          <c:smooth val="0"/>
          <c:extLst>
            <c:ext xmlns:c16="http://schemas.microsoft.com/office/drawing/2014/chart" uri="{C3380CC4-5D6E-409C-BE32-E72D297353CC}">
              <c16:uniqueId val="{00000002-B60B-7C4F-9DD2-2C010EFBF1D9}"/>
            </c:ext>
          </c:extLst>
        </c:ser>
        <c:ser>
          <c:idx val="3"/>
          <c:order val="3"/>
          <c:tx>
            <c:strRef>
              <c:f>Sheet1!$E$1</c:f>
              <c:strCache>
                <c:ptCount val="1"/>
                <c:pt idx="0">
                  <c:v>U.K.</c:v>
                </c:pt>
              </c:strCache>
            </c:strRef>
          </c:tx>
          <c:spPr>
            <a:ln w="28575" cap="rnd">
              <a:solidFill>
                <a:srgbClr val="FF6200"/>
              </a:solidFill>
              <a:round/>
            </a:ln>
            <a:effectLst/>
          </c:spPr>
          <c:marker>
            <c:symbol val="none"/>
          </c:marker>
          <c:cat>
            <c:strRef>
              <c:f>Sheet1!$A$2:$A$13</c:f>
              <c:strCache>
                <c:ptCount val="12"/>
                <c:pt idx="0">
                  <c:v>Jan</c:v>
                </c:pt>
                <c:pt idx="1">
                  <c:v>Feb</c:v>
                </c:pt>
                <c:pt idx="2">
                  <c:v>Mar</c:v>
                </c:pt>
                <c:pt idx="3">
                  <c:v>April</c:v>
                </c:pt>
                <c:pt idx="4">
                  <c:v>May</c:v>
                </c:pt>
                <c:pt idx="5">
                  <c:v>Jun</c:v>
                </c:pt>
                <c:pt idx="6">
                  <c:v>Jul</c:v>
                </c:pt>
                <c:pt idx="7">
                  <c:v>Aug</c:v>
                </c:pt>
                <c:pt idx="8">
                  <c:v>Sep</c:v>
                </c:pt>
                <c:pt idx="9">
                  <c:v>Oct</c:v>
                </c:pt>
                <c:pt idx="10">
                  <c:v>Nov</c:v>
                </c:pt>
                <c:pt idx="11">
                  <c:v>Dec</c:v>
                </c:pt>
              </c:strCache>
            </c:strRef>
          </c:cat>
          <c:val>
            <c:numRef>
              <c:f>Sheet1!$E$2:$E$13</c:f>
              <c:numCache>
                <c:formatCode>General</c:formatCode>
                <c:ptCount val="12"/>
                <c:pt idx="0">
                  <c:v>1.1000000000000001</c:v>
                </c:pt>
                <c:pt idx="1">
                  <c:v>1.2</c:v>
                </c:pt>
                <c:pt idx="2">
                  <c:v>1.2</c:v>
                </c:pt>
                <c:pt idx="3">
                  <c:v>1.3</c:v>
                </c:pt>
                <c:pt idx="4">
                  <c:v>1.2</c:v>
                </c:pt>
                <c:pt idx="5">
                  <c:v>1.3</c:v>
                </c:pt>
                <c:pt idx="6">
                  <c:v>1.5</c:v>
                </c:pt>
                <c:pt idx="7">
                  <c:v>1.6</c:v>
                </c:pt>
                <c:pt idx="8">
                  <c:v>1.7</c:v>
                </c:pt>
                <c:pt idx="9">
                  <c:v>2</c:v>
                </c:pt>
                <c:pt idx="10">
                  <c:v>2.2000000000000002</c:v>
                </c:pt>
                <c:pt idx="11">
                  <c:v>2.1</c:v>
                </c:pt>
              </c:numCache>
            </c:numRef>
          </c:val>
          <c:smooth val="0"/>
          <c:extLst>
            <c:ext xmlns:c16="http://schemas.microsoft.com/office/drawing/2014/chart" uri="{C3380CC4-5D6E-409C-BE32-E72D297353CC}">
              <c16:uniqueId val="{00000003-B60B-7C4F-9DD2-2C010EFBF1D9}"/>
            </c:ext>
          </c:extLst>
        </c:ser>
        <c:dLbls>
          <c:showLegendKey val="0"/>
          <c:showVal val="0"/>
          <c:showCatName val="0"/>
          <c:showSerName val="0"/>
          <c:showPercent val="0"/>
          <c:showBubbleSize val="0"/>
        </c:dLbls>
        <c:smooth val="0"/>
        <c:axId val="151136847"/>
        <c:axId val="75620415"/>
      </c:lineChart>
      <c:catAx>
        <c:axId val="151136847"/>
        <c:scaling>
          <c:orientation val="minMax"/>
        </c:scaling>
        <c:delete val="0"/>
        <c:axPos val="b"/>
        <c:numFmt formatCode="General" sourceLinked="1"/>
        <c:majorTickMark val="none"/>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5620415"/>
        <c:crosses val="autoZero"/>
        <c:auto val="1"/>
        <c:lblAlgn val="ctr"/>
        <c:lblOffset val="100"/>
        <c:noMultiLvlLbl val="0"/>
      </c:catAx>
      <c:valAx>
        <c:axId val="75620415"/>
        <c:scaling>
          <c:orientation val="minMax"/>
        </c:scaling>
        <c:delete val="0"/>
        <c:axPos val="l"/>
        <c:majorGridlines>
          <c:spPr>
            <a:ln w="9525" cap="flat" cmpd="sng" algn="ctr">
              <a:solidFill>
                <a:schemeClr val="tx1">
                  <a:lumMod val="50000"/>
                  <a:lumOff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1136847"/>
        <c:crosses val="autoZero"/>
        <c:crossBetween val="between"/>
      </c:valAx>
      <c:spPr>
        <a:noFill/>
        <a:ln w="0">
          <a:solidFill>
            <a:schemeClr val="tx1">
              <a:lumMod val="50000"/>
              <a:lumOff val="50000"/>
            </a:schemeClr>
          </a:solidFill>
        </a:ln>
        <a:effectLst/>
      </c:spPr>
    </c:plotArea>
    <c:legend>
      <c:legendPos val="b"/>
      <c:layout>
        <c:manualLayout>
          <c:xMode val="edge"/>
          <c:yMode val="edge"/>
          <c:x val="0.83645935249251535"/>
          <c:y val="0.28486109928854053"/>
          <c:w val="0.13375867951211015"/>
          <c:h val="0.3071274997871937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BB46A9-944E-1D4E-AC22-4F263A8B5689}" type="datetimeFigureOut">
              <a:rPr lang="en-US" smtClean="0"/>
              <a:t>6/14/23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FE1C67-D20F-D149-B411-A055C1037730}" type="slidenum">
              <a:rPr lang="en-US" smtClean="0"/>
              <a:t>‹#›</a:t>
            </a:fld>
            <a:endParaRPr lang="en-US"/>
          </a:p>
        </p:txBody>
      </p:sp>
    </p:spTree>
    <p:extLst>
      <p:ext uri="{BB962C8B-B14F-4D97-AF65-F5344CB8AC3E}">
        <p14:creationId xmlns:p14="http://schemas.microsoft.com/office/powerpoint/2010/main" val="3899886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emf"/><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6.emf"/><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emf"/><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emf"/><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emf"/><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emf"/><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12.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emf"/><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12.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emf"/><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12.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652C7449-F132-19F8-663D-89FB28F056D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01394" y="322876"/>
            <a:ext cx="4656224" cy="1454273"/>
          </a:xfrm>
          <a:prstGeom prst="rect">
            <a:avLst/>
          </a:prstGeom>
        </p:spPr>
      </p:pic>
      <p:pic>
        <p:nvPicPr>
          <p:cNvPr id="8" name="Picture 7">
            <a:extLst>
              <a:ext uri="{FF2B5EF4-FFF2-40B4-BE49-F238E27FC236}">
                <a16:creationId xmlns:a16="http://schemas.microsoft.com/office/drawing/2014/main" id="{6CEB4FCA-E3A4-8128-AE2B-9F93A5843EF8}"/>
              </a:ext>
            </a:extLst>
          </p:cNvPr>
          <p:cNvPicPr>
            <a:picLocks noChangeAspect="1"/>
          </p:cNvPicPr>
          <p:nvPr userDrawn="1"/>
        </p:nvPicPr>
        <p:blipFill>
          <a:blip r:embed="rId4"/>
          <a:stretch>
            <a:fillRect/>
          </a:stretch>
        </p:blipFill>
        <p:spPr>
          <a:xfrm>
            <a:off x="7398872" y="703615"/>
            <a:ext cx="6795427" cy="6858000"/>
          </a:xfrm>
          <a:prstGeom prst="rect">
            <a:avLst/>
          </a:prstGeom>
        </p:spPr>
      </p:pic>
      <p:sp>
        <p:nvSpPr>
          <p:cNvPr id="6" name="Text Placeholder 5">
            <a:extLst>
              <a:ext uri="{FF2B5EF4-FFF2-40B4-BE49-F238E27FC236}">
                <a16:creationId xmlns:a16="http://schemas.microsoft.com/office/drawing/2014/main" id="{375D6E2D-B636-AC9A-A449-955035C920F6}"/>
              </a:ext>
            </a:extLst>
          </p:cNvPr>
          <p:cNvSpPr>
            <a:spLocks noGrp="1"/>
          </p:cNvSpPr>
          <p:nvPr>
            <p:ph type="body" sz="quarter" idx="10" hasCustomPrompt="1"/>
          </p:nvPr>
        </p:nvSpPr>
        <p:spPr>
          <a:xfrm>
            <a:off x="552450" y="5018313"/>
            <a:ext cx="4565650" cy="438150"/>
          </a:xfrm>
        </p:spPr>
        <p:txBody>
          <a:bodyPr>
            <a:noAutofit/>
          </a:bodyPr>
          <a:lstStyle>
            <a:lvl1pPr>
              <a:defRPr sz="1800">
                <a:solidFill>
                  <a:schemeClr val="bg1"/>
                </a:solidFill>
              </a:defRPr>
            </a:lvl1pPr>
          </a:lstStyle>
          <a:p>
            <a:pPr lvl="0"/>
            <a:r>
              <a:rPr lang="en-US" dirty="0"/>
              <a:t>July 2022</a:t>
            </a:r>
          </a:p>
        </p:txBody>
      </p:sp>
      <p:sp>
        <p:nvSpPr>
          <p:cNvPr id="10" name="Title 9">
            <a:extLst>
              <a:ext uri="{FF2B5EF4-FFF2-40B4-BE49-F238E27FC236}">
                <a16:creationId xmlns:a16="http://schemas.microsoft.com/office/drawing/2014/main" id="{29CE70C3-A3B6-0559-795C-768EE5737CAB}"/>
              </a:ext>
            </a:extLst>
          </p:cNvPr>
          <p:cNvSpPr>
            <a:spLocks noGrp="1"/>
          </p:cNvSpPr>
          <p:nvPr>
            <p:ph type="title" hasCustomPrompt="1"/>
          </p:nvPr>
        </p:nvSpPr>
        <p:spPr>
          <a:xfrm>
            <a:off x="552966" y="3607069"/>
            <a:ext cx="6502742" cy="1174998"/>
          </a:xfrm>
        </p:spPr>
        <p:txBody>
          <a:bodyPr>
            <a:noAutofit/>
          </a:bodyPr>
          <a:lstStyle>
            <a:lvl1pPr>
              <a:lnSpc>
                <a:spcPts val="4400"/>
              </a:lnSpc>
              <a:defRPr sz="3600">
                <a:solidFill>
                  <a:schemeClr val="accent6"/>
                </a:solidFill>
              </a:defRPr>
            </a:lvl1pPr>
          </a:lstStyle>
          <a:p>
            <a:r>
              <a:rPr lang="en-US" dirty="0"/>
              <a:t>Headline in yellow must</a:t>
            </a:r>
            <a:br>
              <a:rPr lang="en-US" dirty="0"/>
            </a:br>
            <a:r>
              <a:rPr lang="en-US" dirty="0"/>
              <a:t>36pt. or larger</a:t>
            </a:r>
          </a:p>
        </p:txBody>
      </p:sp>
    </p:spTree>
    <p:extLst>
      <p:ext uri="{BB962C8B-B14F-4D97-AF65-F5344CB8AC3E}">
        <p14:creationId xmlns:p14="http://schemas.microsoft.com/office/powerpoint/2010/main" val="3339854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One column layout">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DC3ED7-D339-7E58-3AA0-80CB8E53A35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8448" t="21507" r="9814" b="22507"/>
          <a:stretch/>
        </p:blipFill>
        <p:spPr>
          <a:xfrm>
            <a:off x="551936" y="6134986"/>
            <a:ext cx="1431036" cy="462613"/>
          </a:xfrm>
          <a:prstGeom prst="rect">
            <a:avLst/>
          </a:prstGeom>
        </p:spPr>
      </p:pic>
      <p:sp>
        <p:nvSpPr>
          <p:cNvPr id="2" name="Title 1">
            <a:extLst>
              <a:ext uri="{FF2B5EF4-FFF2-40B4-BE49-F238E27FC236}">
                <a16:creationId xmlns:a16="http://schemas.microsoft.com/office/drawing/2014/main" id="{23942C4F-840F-527A-4AA2-0B1CC465298E}"/>
              </a:ext>
            </a:extLst>
          </p:cNvPr>
          <p:cNvSpPr>
            <a:spLocks noGrp="1"/>
          </p:cNvSpPr>
          <p:nvPr>
            <p:ph type="title" hasCustomPrompt="1"/>
          </p:nvPr>
        </p:nvSpPr>
        <p:spPr/>
        <p:txBody>
          <a:bodyPr>
            <a:noAutofit/>
          </a:bodyPr>
          <a:lstStyle/>
          <a:p>
            <a:r>
              <a:rPr lang="en-US" dirty="0"/>
              <a:t>One column layout</a:t>
            </a:r>
          </a:p>
        </p:txBody>
      </p:sp>
      <p:sp>
        <p:nvSpPr>
          <p:cNvPr id="3" name="Content Placeholder 2">
            <a:extLst>
              <a:ext uri="{FF2B5EF4-FFF2-40B4-BE49-F238E27FC236}">
                <a16:creationId xmlns:a16="http://schemas.microsoft.com/office/drawing/2014/main" id="{2780B0D2-444E-21AC-DE17-A7DF1FD65BFB}"/>
              </a:ext>
            </a:extLst>
          </p:cNvPr>
          <p:cNvSpPr>
            <a:spLocks noGrp="1"/>
          </p:cNvSpPr>
          <p:nvPr>
            <p:ph idx="1" hasCustomPrompt="1"/>
          </p:nvPr>
        </p:nvSpPr>
        <p:spPr/>
        <p:txBody>
          <a:bodyPr>
            <a:noAutofit/>
          </a:bodyPr>
          <a:lstStyle>
            <a:lvl1pPr>
              <a:spcBef>
                <a:spcPts val="0"/>
              </a:spcBef>
              <a:spcAft>
                <a:spcPts val="1400"/>
              </a:spcAft>
              <a:defRPr/>
            </a:lvl1pPr>
            <a:lvl2pPr>
              <a:spcBef>
                <a:spcPts val="0"/>
              </a:spcBef>
              <a:spcAft>
                <a:spcPts val="1400"/>
              </a:spcAft>
              <a:defRPr/>
            </a:lvl2pPr>
            <a:lvl3pPr>
              <a:spcBef>
                <a:spcPts val="0"/>
              </a:spcBef>
              <a:spcAft>
                <a:spcPts val="1400"/>
              </a:spcAft>
              <a:defRPr/>
            </a:lvl3pPr>
            <a:lvl4pPr>
              <a:spcBef>
                <a:spcPts val="0"/>
              </a:spcBef>
              <a:spcAft>
                <a:spcPts val="1400"/>
              </a:spcAft>
              <a:defRPr/>
            </a:lvl4pPr>
            <a:lvl5pPr>
              <a:spcBef>
                <a:spcPts val="0"/>
              </a:spcBef>
              <a:spcAft>
                <a:spcPts val="1400"/>
              </a:spcAft>
              <a:defRPr/>
            </a:lvl5pPr>
          </a:lstStyle>
          <a:p>
            <a:pPr lvl="0"/>
            <a:r>
              <a:rPr lang="en-US" dirty="0"/>
              <a:t>Level one: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a:extLst>
              <a:ext uri="{FF2B5EF4-FFF2-40B4-BE49-F238E27FC236}">
                <a16:creationId xmlns:a16="http://schemas.microsoft.com/office/drawing/2014/main" id="{B90BACB2-0767-DE5C-61A3-1BA00A3A9B62}"/>
              </a:ext>
            </a:extLst>
          </p:cNvPr>
          <p:cNvSpPr>
            <a:spLocks noGrp="1"/>
          </p:cNvSpPr>
          <p:nvPr>
            <p:ph type="ftr" sz="quarter" idx="10"/>
          </p:nvPr>
        </p:nvSpPr>
        <p:spPr/>
        <p:txBody>
          <a:bodyPr/>
          <a:lstStyle/>
          <a:p>
            <a:r>
              <a:rPr lang="en-US"/>
              <a:t>Presentation Title Goes Here</a:t>
            </a:r>
            <a:endParaRPr lang="en-US" dirty="0"/>
          </a:p>
        </p:txBody>
      </p:sp>
      <p:sp>
        <p:nvSpPr>
          <p:cNvPr id="8" name="Slide Number Placeholder 7">
            <a:extLst>
              <a:ext uri="{FF2B5EF4-FFF2-40B4-BE49-F238E27FC236}">
                <a16:creationId xmlns:a16="http://schemas.microsoft.com/office/drawing/2014/main" id="{967FD2E5-0F78-D064-ABEB-B011951AD17D}"/>
              </a:ext>
            </a:extLst>
          </p:cNvPr>
          <p:cNvSpPr>
            <a:spLocks noGrp="1"/>
          </p:cNvSpPr>
          <p:nvPr>
            <p:ph type="sldNum" sz="quarter" idx="11"/>
          </p:nvPr>
        </p:nvSpPr>
        <p:spPr/>
        <p:txBody>
          <a:bodyPr/>
          <a:lstStyle/>
          <a:p>
            <a:fld id="{8EE07FC3-56A4-9244-A054-7A234EAC9748}" type="slidenum">
              <a:rPr lang="en-US" smtClean="0"/>
              <a:pPr/>
              <a:t>‹#›</a:t>
            </a:fld>
            <a:endParaRPr lang="en-US" dirty="0"/>
          </a:p>
        </p:txBody>
      </p:sp>
    </p:spTree>
    <p:extLst>
      <p:ext uri="{BB962C8B-B14F-4D97-AF65-F5344CB8AC3E}">
        <p14:creationId xmlns:p14="http://schemas.microsoft.com/office/powerpoint/2010/main" val="13706971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D6CB8-F176-3EDD-9114-B2DF03D001C1}"/>
              </a:ext>
            </a:extLst>
          </p:cNvPr>
          <p:cNvSpPr>
            <a:spLocks noGrp="1"/>
          </p:cNvSpPr>
          <p:nvPr>
            <p:ph type="title" hasCustomPrompt="1"/>
          </p:nvPr>
        </p:nvSpPr>
        <p:spPr/>
        <p:txBody>
          <a:bodyPr>
            <a:noAutofit/>
          </a:bodyPr>
          <a:lstStyle/>
          <a:p>
            <a:r>
              <a:rPr lang="en-US" dirty="0"/>
              <a:t>Two columns</a:t>
            </a:r>
          </a:p>
        </p:txBody>
      </p:sp>
      <p:sp>
        <p:nvSpPr>
          <p:cNvPr id="3" name="Content Placeholder 2">
            <a:extLst>
              <a:ext uri="{FF2B5EF4-FFF2-40B4-BE49-F238E27FC236}">
                <a16:creationId xmlns:a16="http://schemas.microsoft.com/office/drawing/2014/main" id="{3E561B54-A555-A1A1-DBF2-699DB058A42F}"/>
              </a:ext>
            </a:extLst>
          </p:cNvPr>
          <p:cNvSpPr>
            <a:spLocks noGrp="1"/>
          </p:cNvSpPr>
          <p:nvPr>
            <p:ph sz="half" idx="1" hasCustomPrompt="1"/>
          </p:nvPr>
        </p:nvSpPr>
        <p:spPr>
          <a:xfrm>
            <a:off x="552963" y="1495168"/>
            <a:ext cx="5181600" cy="4375693"/>
          </a:xfrm>
        </p:spPr>
        <p:txBody>
          <a:bodyPr>
            <a:noAutofit/>
          </a:bodyPr>
          <a:lstStyle>
            <a:lvl1pPr>
              <a:lnSpc>
                <a:spcPts val="2300"/>
              </a:lnSpc>
              <a:spcBef>
                <a:spcPts val="0"/>
              </a:spcBef>
              <a:spcAft>
                <a:spcPts val="1400"/>
              </a:spcAft>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a:p>
            <a:pPr lvl="0"/>
            <a:r>
              <a:rPr lang="en-US" dirty="0"/>
              <a:t>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4" name="Content Placeholder 3">
            <a:extLst>
              <a:ext uri="{FF2B5EF4-FFF2-40B4-BE49-F238E27FC236}">
                <a16:creationId xmlns:a16="http://schemas.microsoft.com/office/drawing/2014/main" id="{DB19B814-DC41-056C-6FB2-CE0AB4C6F361}"/>
              </a:ext>
            </a:extLst>
          </p:cNvPr>
          <p:cNvSpPr>
            <a:spLocks noGrp="1"/>
          </p:cNvSpPr>
          <p:nvPr>
            <p:ph sz="half" idx="2" hasCustomPrompt="1"/>
          </p:nvPr>
        </p:nvSpPr>
        <p:spPr>
          <a:xfrm>
            <a:off x="6457437" y="1495168"/>
            <a:ext cx="5181600" cy="2075935"/>
          </a:xfrm>
        </p:spPr>
        <p:txBody>
          <a:bodyPr>
            <a:noAutofit/>
          </a:bodyPr>
          <a:lstStyle>
            <a:lvl1pPr>
              <a:lnSpc>
                <a:spcPts val="2300"/>
              </a:lnSpc>
              <a:spcBef>
                <a:spcPts val="0"/>
              </a:spcBef>
              <a:spcAft>
                <a:spcPts val="1400"/>
              </a:spcAft>
              <a:defRPr/>
            </a:lvl1pPr>
          </a:lstStyle>
          <a:p>
            <a:pPr lvl="0"/>
            <a:r>
              <a:rPr lang="en-US" dirty="0"/>
              <a:t>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8" name="Footer Placeholder 7">
            <a:extLst>
              <a:ext uri="{FF2B5EF4-FFF2-40B4-BE49-F238E27FC236}">
                <a16:creationId xmlns:a16="http://schemas.microsoft.com/office/drawing/2014/main" id="{C8EE0A28-77F7-96C1-0F1C-9B4BEF15EB4C}"/>
              </a:ext>
            </a:extLst>
          </p:cNvPr>
          <p:cNvSpPr>
            <a:spLocks noGrp="1"/>
          </p:cNvSpPr>
          <p:nvPr>
            <p:ph type="ftr" sz="quarter" idx="10"/>
          </p:nvPr>
        </p:nvSpPr>
        <p:spPr/>
        <p:txBody>
          <a:bodyPr/>
          <a:lstStyle/>
          <a:p>
            <a:r>
              <a:rPr lang="en-US"/>
              <a:t>Presentation Title Goes Here</a:t>
            </a:r>
            <a:endParaRPr lang="en-US" dirty="0"/>
          </a:p>
        </p:txBody>
      </p:sp>
      <p:sp>
        <p:nvSpPr>
          <p:cNvPr id="9" name="Slide Number Placeholder 8">
            <a:extLst>
              <a:ext uri="{FF2B5EF4-FFF2-40B4-BE49-F238E27FC236}">
                <a16:creationId xmlns:a16="http://schemas.microsoft.com/office/drawing/2014/main" id="{FEF3E84F-9DF9-F28A-CF3A-AFD389BE018F}"/>
              </a:ext>
            </a:extLst>
          </p:cNvPr>
          <p:cNvSpPr>
            <a:spLocks noGrp="1"/>
          </p:cNvSpPr>
          <p:nvPr>
            <p:ph type="sldNum" sz="quarter" idx="11"/>
          </p:nvPr>
        </p:nvSpPr>
        <p:spPr/>
        <p:txBody>
          <a:bodyPr/>
          <a:lstStyle/>
          <a:p>
            <a:fld id="{8EE07FC3-56A4-9244-A054-7A234EAC9748}" type="slidenum">
              <a:rPr lang="en-US" smtClean="0"/>
              <a:pPr/>
              <a:t>‹#›</a:t>
            </a:fld>
            <a:endParaRPr lang="en-US" dirty="0"/>
          </a:p>
        </p:txBody>
      </p:sp>
      <p:sp>
        <p:nvSpPr>
          <p:cNvPr id="14" name="Text Placeholder 13">
            <a:extLst>
              <a:ext uri="{FF2B5EF4-FFF2-40B4-BE49-F238E27FC236}">
                <a16:creationId xmlns:a16="http://schemas.microsoft.com/office/drawing/2014/main" id="{64080E0D-5430-CD91-A436-BC3575F175D3}"/>
              </a:ext>
            </a:extLst>
          </p:cNvPr>
          <p:cNvSpPr>
            <a:spLocks noGrp="1"/>
          </p:cNvSpPr>
          <p:nvPr>
            <p:ph type="body" sz="quarter" idx="12" hasCustomPrompt="1"/>
          </p:nvPr>
        </p:nvSpPr>
        <p:spPr>
          <a:xfrm>
            <a:off x="6457950" y="3892080"/>
            <a:ext cx="4800600" cy="606425"/>
          </a:xfrm>
        </p:spPr>
        <p:txBody>
          <a:bodyPr>
            <a:normAutofit/>
          </a:bodyPr>
          <a:lstStyle>
            <a:lvl1pPr>
              <a:defRPr sz="2600" b="1">
                <a:solidFill>
                  <a:schemeClr val="accent1"/>
                </a:solidFill>
              </a:defRPr>
            </a:lvl1pPr>
          </a:lstStyle>
          <a:p>
            <a:pPr lvl="0"/>
            <a:r>
              <a:rPr lang="en-US" dirty="0"/>
              <a:t>Many Voices. One Purpose.</a:t>
            </a:r>
          </a:p>
        </p:txBody>
      </p:sp>
      <p:pic>
        <p:nvPicPr>
          <p:cNvPr id="5" name="Picture 3">
            <a:extLst>
              <a:ext uri="{FF2B5EF4-FFF2-40B4-BE49-F238E27FC236}">
                <a16:creationId xmlns:a16="http://schemas.microsoft.com/office/drawing/2014/main" id="{D5989C43-9545-7A53-B781-D7B8F46827F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8448" t="21507" r="9814" b="22507"/>
          <a:stretch/>
        </p:blipFill>
        <p:spPr>
          <a:xfrm>
            <a:off x="551936" y="6134986"/>
            <a:ext cx="1431036" cy="462613"/>
          </a:xfrm>
          <a:prstGeom prst="rect">
            <a:avLst/>
          </a:prstGeom>
        </p:spPr>
      </p:pic>
    </p:spTree>
    <p:extLst>
      <p:ext uri="{BB962C8B-B14F-4D97-AF65-F5344CB8AC3E}">
        <p14:creationId xmlns:p14="http://schemas.microsoft.com/office/powerpoint/2010/main" val="4817493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s w/subhead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D7F9A-C531-CB59-5089-EF837B51BDBC}"/>
              </a:ext>
            </a:extLst>
          </p:cNvPr>
          <p:cNvSpPr>
            <a:spLocks noGrp="1"/>
          </p:cNvSpPr>
          <p:nvPr>
            <p:ph type="title" hasCustomPrompt="1"/>
          </p:nvPr>
        </p:nvSpPr>
        <p:spPr>
          <a:xfrm>
            <a:off x="543226" y="600074"/>
            <a:ext cx="10515600" cy="524391"/>
          </a:xfrm>
        </p:spPr>
        <p:txBody>
          <a:bodyPr>
            <a:noAutofit/>
          </a:bodyPr>
          <a:lstStyle/>
          <a:p>
            <a:r>
              <a:rPr lang="en-US" dirty="0"/>
              <a:t>Two columns with subheads</a:t>
            </a:r>
          </a:p>
        </p:txBody>
      </p:sp>
      <p:sp>
        <p:nvSpPr>
          <p:cNvPr id="3" name="Text Placeholder 2">
            <a:extLst>
              <a:ext uri="{FF2B5EF4-FFF2-40B4-BE49-F238E27FC236}">
                <a16:creationId xmlns:a16="http://schemas.microsoft.com/office/drawing/2014/main" id="{72D24D83-48FB-65B4-E1EE-9D93391BAE54}"/>
              </a:ext>
            </a:extLst>
          </p:cNvPr>
          <p:cNvSpPr>
            <a:spLocks noGrp="1"/>
          </p:cNvSpPr>
          <p:nvPr>
            <p:ph type="body" idx="1" hasCustomPrompt="1"/>
          </p:nvPr>
        </p:nvSpPr>
        <p:spPr>
          <a:xfrm>
            <a:off x="543226" y="1535197"/>
            <a:ext cx="5157787" cy="365125"/>
          </a:xfrm>
        </p:spPr>
        <p:txBody>
          <a:bodyPr anchor="b">
            <a:noAutofit/>
          </a:bodyPr>
          <a:lstStyle>
            <a:lvl1pPr marL="0" indent="0">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 in orange must be 18 pt. or larger</a:t>
            </a:r>
          </a:p>
        </p:txBody>
      </p:sp>
      <p:sp>
        <p:nvSpPr>
          <p:cNvPr id="4" name="Content Placeholder 3">
            <a:extLst>
              <a:ext uri="{FF2B5EF4-FFF2-40B4-BE49-F238E27FC236}">
                <a16:creationId xmlns:a16="http://schemas.microsoft.com/office/drawing/2014/main" id="{0D983F6A-610B-B514-E0F1-1C28D4015239}"/>
              </a:ext>
            </a:extLst>
          </p:cNvPr>
          <p:cNvSpPr>
            <a:spLocks noGrp="1"/>
          </p:cNvSpPr>
          <p:nvPr>
            <p:ph sz="half" idx="2" hasCustomPrompt="1"/>
          </p:nvPr>
        </p:nvSpPr>
        <p:spPr>
          <a:xfrm>
            <a:off x="543225" y="1895904"/>
            <a:ext cx="5157787" cy="3684588"/>
          </a:xfrm>
        </p:spPr>
        <p:txBody>
          <a:bodyPr>
            <a:noAutofit/>
          </a:bodyPr>
          <a:lstStyle>
            <a:lvl1pPr marL="0" marR="0" indent="0" algn="l" defTabSz="914400" rtl="0" eaLnBrk="1" fontAlgn="auto" latinLnBrk="0" hangingPunct="1">
              <a:lnSpc>
                <a:spcPts val="2300"/>
              </a:lnSpc>
              <a:spcBef>
                <a:spcPts val="600"/>
              </a:spcBef>
              <a:spcAft>
                <a:spcPts val="0"/>
              </a:spcAft>
              <a:buClrTx/>
              <a:buSzTx/>
              <a:buFontTx/>
              <a:buNone/>
              <a:tabLst/>
              <a:defRPr/>
            </a:lvl1pPr>
          </a:lstStyle>
          <a:p>
            <a:pPr marL="0" marR="0" lvl="0" indent="0" algn="l" defTabSz="914400" rtl="0" eaLnBrk="1" fontAlgn="auto" latinLnBrk="0" hangingPunct="1">
              <a:lnSpc>
                <a:spcPts val="2300"/>
              </a:lnSpc>
              <a:spcBef>
                <a:spcPts val="600"/>
              </a:spcBef>
              <a:spcAft>
                <a:spcPts val="0"/>
              </a:spcAft>
              <a:buClrTx/>
              <a:buSzTx/>
              <a:buFontTx/>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5" name="Text Placeholder 4">
            <a:extLst>
              <a:ext uri="{FF2B5EF4-FFF2-40B4-BE49-F238E27FC236}">
                <a16:creationId xmlns:a16="http://schemas.microsoft.com/office/drawing/2014/main" id="{01046706-A336-BCAD-2424-092E9BBCF6C6}"/>
              </a:ext>
            </a:extLst>
          </p:cNvPr>
          <p:cNvSpPr>
            <a:spLocks noGrp="1"/>
          </p:cNvSpPr>
          <p:nvPr>
            <p:ph type="body" sz="quarter" idx="3" hasCustomPrompt="1"/>
          </p:nvPr>
        </p:nvSpPr>
        <p:spPr>
          <a:xfrm>
            <a:off x="6466275" y="1535197"/>
            <a:ext cx="5183188" cy="365125"/>
          </a:xfrm>
        </p:spPr>
        <p:txBody>
          <a:bodyPr anchor="b">
            <a:noAutofit/>
          </a:bodyPr>
          <a:lstStyle>
            <a:lvl1pPr marL="0" indent="0">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 in orange must be 18 pt. or larger</a:t>
            </a:r>
          </a:p>
        </p:txBody>
      </p:sp>
      <p:sp>
        <p:nvSpPr>
          <p:cNvPr id="6" name="Content Placeholder 5">
            <a:extLst>
              <a:ext uri="{FF2B5EF4-FFF2-40B4-BE49-F238E27FC236}">
                <a16:creationId xmlns:a16="http://schemas.microsoft.com/office/drawing/2014/main" id="{DC672502-0DA7-CBA3-F355-7020475E1A8B}"/>
              </a:ext>
            </a:extLst>
          </p:cNvPr>
          <p:cNvSpPr>
            <a:spLocks noGrp="1"/>
          </p:cNvSpPr>
          <p:nvPr>
            <p:ph sz="quarter" idx="4" hasCustomPrompt="1"/>
          </p:nvPr>
        </p:nvSpPr>
        <p:spPr>
          <a:xfrm>
            <a:off x="6466275" y="1895904"/>
            <a:ext cx="5183188" cy="3684588"/>
          </a:xfrm>
        </p:spPr>
        <p:txBody>
          <a:bodyPr>
            <a:noAutofit/>
          </a:bodyPr>
          <a:lstStyle>
            <a:lvl1pPr marL="0" marR="0" indent="0" algn="l" defTabSz="914400" rtl="0" eaLnBrk="1" fontAlgn="auto" latinLnBrk="0" hangingPunct="1">
              <a:lnSpc>
                <a:spcPts val="2300"/>
              </a:lnSpc>
              <a:spcBef>
                <a:spcPts val="600"/>
              </a:spcBef>
              <a:spcAft>
                <a:spcPts val="0"/>
              </a:spcAft>
              <a:buClrTx/>
              <a:buSzTx/>
              <a:buFontTx/>
              <a:buNone/>
              <a:tabLst/>
              <a:defRPr/>
            </a:lvl1pPr>
          </a:lstStyle>
          <a:p>
            <a:pPr marL="0" marR="0" lvl="0" indent="0" algn="l" defTabSz="914400" rtl="0" eaLnBrk="1" fontAlgn="auto" latinLnBrk="0" hangingPunct="1">
              <a:lnSpc>
                <a:spcPts val="2300"/>
              </a:lnSpc>
              <a:spcBef>
                <a:spcPts val="600"/>
              </a:spcBef>
              <a:spcAft>
                <a:spcPts val="0"/>
              </a:spcAft>
              <a:buClrTx/>
              <a:buSzTx/>
              <a:buFontTx/>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10" name="Footer Placeholder 9">
            <a:extLst>
              <a:ext uri="{FF2B5EF4-FFF2-40B4-BE49-F238E27FC236}">
                <a16:creationId xmlns:a16="http://schemas.microsoft.com/office/drawing/2014/main" id="{1BCB976B-7102-C5D2-00FA-0EAF675120B0}"/>
              </a:ext>
            </a:extLst>
          </p:cNvPr>
          <p:cNvSpPr>
            <a:spLocks noGrp="1"/>
          </p:cNvSpPr>
          <p:nvPr>
            <p:ph type="ftr" sz="quarter" idx="10"/>
          </p:nvPr>
        </p:nvSpPr>
        <p:spPr/>
        <p:txBody>
          <a:bodyPr/>
          <a:lstStyle/>
          <a:p>
            <a:r>
              <a:rPr lang="en-US"/>
              <a:t>Presentation Title Goes Here</a:t>
            </a:r>
            <a:endParaRPr lang="en-US" dirty="0"/>
          </a:p>
        </p:txBody>
      </p:sp>
      <p:sp>
        <p:nvSpPr>
          <p:cNvPr id="11" name="Slide Number Placeholder 10">
            <a:extLst>
              <a:ext uri="{FF2B5EF4-FFF2-40B4-BE49-F238E27FC236}">
                <a16:creationId xmlns:a16="http://schemas.microsoft.com/office/drawing/2014/main" id="{463DAEE2-9C0E-7936-51B2-05F16BBAB2BF}"/>
              </a:ext>
            </a:extLst>
          </p:cNvPr>
          <p:cNvSpPr>
            <a:spLocks noGrp="1"/>
          </p:cNvSpPr>
          <p:nvPr>
            <p:ph type="sldNum" sz="quarter" idx="11"/>
          </p:nvPr>
        </p:nvSpPr>
        <p:spPr/>
        <p:txBody>
          <a:bodyPr/>
          <a:lstStyle/>
          <a:p>
            <a:fld id="{8EE07FC3-56A4-9244-A054-7A234EAC9748}" type="slidenum">
              <a:rPr lang="en-US" smtClean="0"/>
              <a:pPr/>
              <a:t>‹#›</a:t>
            </a:fld>
            <a:endParaRPr lang="en-US" dirty="0"/>
          </a:p>
        </p:txBody>
      </p:sp>
      <p:pic>
        <p:nvPicPr>
          <p:cNvPr id="7" name="Picture 3">
            <a:extLst>
              <a:ext uri="{FF2B5EF4-FFF2-40B4-BE49-F238E27FC236}">
                <a16:creationId xmlns:a16="http://schemas.microsoft.com/office/drawing/2014/main" id="{91F07F2F-4920-C6FE-F055-A9CA7479A3B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8448" t="21507" r="9814" b="22507"/>
          <a:stretch/>
        </p:blipFill>
        <p:spPr>
          <a:xfrm>
            <a:off x="551936" y="6134986"/>
            <a:ext cx="1431036" cy="462613"/>
          </a:xfrm>
          <a:prstGeom prst="rect">
            <a:avLst/>
          </a:prstGeom>
        </p:spPr>
      </p:pic>
    </p:spTree>
    <p:extLst>
      <p:ext uri="{BB962C8B-B14F-4D97-AF65-F5344CB8AC3E}">
        <p14:creationId xmlns:p14="http://schemas.microsoft.com/office/powerpoint/2010/main" val="36190090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ne column with graphic sidebar">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969B4CE-B5E8-E308-7F06-729093B20BC8}"/>
              </a:ext>
            </a:extLst>
          </p:cNvPr>
          <p:cNvSpPr/>
          <p:nvPr userDrawn="1"/>
        </p:nvSpPr>
        <p:spPr>
          <a:xfrm>
            <a:off x="8107358" y="0"/>
            <a:ext cx="4081467" cy="6858000"/>
          </a:xfrm>
          <a:prstGeom prst="rect">
            <a:avLst/>
          </a:prstGeom>
          <a:solidFill>
            <a:srgbClr val="4F5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758F3F9-4C3A-3CB8-1620-FB1DB0BCC95C}"/>
              </a:ext>
            </a:extLst>
          </p:cNvPr>
          <p:cNvPicPr>
            <a:picLocks noChangeAspect="1"/>
          </p:cNvPicPr>
          <p:nvPr userDrawn="1"/>
        </p:nvPicPr>
        <p:blipFill>
          <a:blip r:embed="rId2"/>
          <a:stretch>
            <a:fillRect/>
          </a:stretch>
        </p:blipFill>
        <p:spPr>
          <a:xfrm>
            <a:off x="8117297" y="-2114273"/>
            <a:ext cx="4889500" cy="4089400"/>
          </a:xfrm>
          <a:prstGeom prst="rect">
            <a:avLst/>
          </a:prstGeom>
        </p:spPr>
      </p:pic>
      <p:sp>
        <p:nvSpPr>
          <p:cNvPr id="2" name="Title 1">
            <a:extLst>
              <a:ext uri="{FF2B5EF4-FFF2-40B4-BE49-F238E27FC236}">
                <a16:creationId xmlns:a16="http://schemas.microsoft.com/office/drawing/2014/main" id="{EFEFD77F-4CB9-1E67-D39D-9B5ABC44E8B7}"/>
              </a:ext>
            </a:extLst>
          </p:cNvPr>
          <p:cNvSpPr>
            <a:spLocks noGrp="1"/>
          </p:cNvSpPr>
          <p:nvPr>
            <p:ph type="title" hasCustomPrompt="1"/>
          </p:nvPr>
        </p:nvSpPr>
        <p:spPr>
          <a:xfrm>
            <a:off x="552966" y="589971"/>
            <a:ext cx="7008297" cy="698543"/>
          </a:xfrm>
        </p:spPr>
        <p:txBody>
          <a:bodyPr>
            <a:noAutofit/>
          </a:bodyPr>
          <a:lstStyle/>
          <a:p>
            <a:r>
              <a:rPr lang="en-US" dirty="0"/>
              <a:t>One column with graphic sidebar</a:t>
            </a:r>
          </a:p>
        </p:txBody>
      </p:sp>
      <p:sp>
        <p:nvSpPr>
          <p:cNvPr id="6" name="Footer Placeholder 5">
            <a:extLst>
              <a:ext uri="{FF2B5EF4-FFF2-40B4-BE49-F238E27FC236}">
                <a16:creationId xmlns:a16="http://schemas.microsoft.com/office/drawing/2014/main" id="{D277CA1C-30FD-D843-7612-BA47F7030993}"/>
              </a:ext>
            </a:extLst>
          </p:cNvPr>
          <p:cNvSpPr>
            <a:spLocks noGrp="1"/>
          </p:cNvSpPr>
          <p:nvPr>
            <p:ph type="ftr" sz="quarter" idx="10"/>
          </p:nvPr>
        </p:nvSpPr>
        <p:spPr/>
        <p:txBody>
          <a:bodyPr/>
          <a:lstStyle>
            <a:lvl1pPr>
              <a:defRPr>
                <a:solidFill>
                  <a:schemeClr val="bg1"/>
                </a:solidFill>
              </a:defRPr>
            </a:lvl1pPr>
          </a:lstStyle>
          <a:p>
            <a:r>
              <a:rPr lang="en-US" dirty="0"/>
              <a:t>Presentation Title Goes Here</a:t>
            </a:r>
          </a:p>
        </p:txBody>
      </p:sp>
      <p:sp>
        <p:nvSpPr>
          <p:cNvPr id="7" name="Slide Number Placeholder 6">
            <a:extLst>
              <a:ext uri="{FF2B5EF4-FFF2-40B4-BE49-F238E27FC236}">
                <a16:creationId xmlns:a16="http://schemas.microsoft.com/office/drawing/2014/main" id="{556A6815-232A-2334-6526-FC5074C00235}"/>
              </a:ext>
            </a:extLst>
          </p:cNvPr>
          <p:cNvSpPr>
            <a:spLocks noGrp="1"/>
          </p:cNvSpPr>
          <p:nvPr>
            <p:ph type="sldNum" sz="quarter" idx="11"/>
          </p:nvPr>
        </p:nvSpPr>
        <p:spPr/>
        <p:txBody>
          <a:bodyPr/>
          <a:lstStyle>
            <a:lvl1pPr>
              <a:defRPr>
                <a:solidFill>
                  <a:schemeClr val="bg1"/>
                </a:solidFill>
              </a:defRPr>
            </a:lvl1pPr>
          </a:lstStyle>
          <a:p>
            <a:fld id="{8EE07FC3-56A4-9244-A054-7A234EAC9748}" type="slidenum">
              <a:rPr lang="en-US" smtClean="0"/>
              <a:pPr/>
              <a:t>‹#›</a:t>
            </a:fld>
            <a:endParaRPr lang="en-US" dirty="0"/>
          </a:p>
        </p:txBody>
      </p:sp>
      <p:sp>
        <p:nvSpPr>
          <p:cNvPr id="12" name="Text Placeholder 11">
            <a:extLst>
              <a:ext uri="{FF2B5EF4-FFF2-40B4-BE49-F238E27FC236}">
                <a16:creationId xmlns:a16="http://schemas.microsoft.com/office/drawing/2014/main" id="{62D3D442-2402-99F9-539E-551154DCDF6E}"/>
              </a:ext>
            </a:extLst>
          </p:cNvPr>
          <p:cNvSpPr>
            <a:spLocks noGrp="1"/>
          </p:cNvSpPr>
          <p:nvPr>
            <p:ph type="body" sz="quarter" idx="12" hasCustomPrompt="1"/>
          </p:nvPr>
        </p:nvSpPr>
        <p:spPr>
          <a:xfrm>
            <a:off x="552450" y="1913654"/>
            <a:ext cx="7008813" cy="3514253"/>
          </a:xfrm>
        </p:spPr>
        <p:txBody>
          <a:bodyPr>
            <a:noAutofit/>
          </a:bodyPr>
          <a:lstStyle>
            <a:lvl1pPr>
              <a:spcBef>
                <a:spcPts val="0"/>
              </a:spcBef>
              <a:spcAft>
                <a:spcPts val="1400"/>
              </a:spcAft>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a:p>
            <a:pPr lvl="0"/>
            <a:r>
              <a:rPr lang="en-US" dirty="0"/>
              <a:t>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14" name="Text Placeholder 13">
            <a:extLst>
              <a:ext uri="{FF2B5EF4-FFF2-40B4-BE49-F238E27FC236}">
                <a16:creationId xmlns:a16="http://schemas.microsoft.com/office/drawing/2014/main" id="{C63C6CDE-383B-DECE-A77A-E15FFDCAA8B7}"/>
              </a:ext>
            </a:extLst>
          </p:cNvPr>
          <p:cNvSpPr>
            <a:spLocks noGrp="1"/>
          </p:cNvSpPr>
          <p:nvPr>
            <p:ph type="body" sz="quarter" idx="13" hasCustomPrompt="1"/>
          </p:nvPr>
        </p:nvSpPr>
        <p:spPr>
          <a:xfrm>
            <a:off x="552450" y="1529975"/>
            <a:ext cx="5730875" cy="383679"/>
          </a:xfrm>
        </p:spPr>
        <p:txBody>
          <a:bodyPr>
            <a:noAutofit/>
          </a:bodyPr>
          <a:lstStyle>
            <a:lvl1pPr>
              <a:defRPr sz="1800" b="1">
                <a:solidFill>
                  <a:schemeClr val="accent1"/>
                </a:solidFill>
              </a:defRPr>
            </a:lvl1pPr>
          </a:lstStyle>
          <a:p>
            <a:pPr lvl="0"/>
            <a:r>
              <a:rPr lang="en-US" dirty="0"/>
              <a:t>Subhead in orange must be 18 pt. or larger</a:t>
            </a:r>
          </a:p>
        </p:txBody>
      </p:sp>
      <p:sp>
        <p:nvSpPr>
          <p:cNvPr id="17" name="Text Placeholder 16">
            <a:extLst>
              <a:ext uri="{FF2B5EF4-FFF2-40B4-BE49-F238E27FC236}">
                <a16:creationId xmlns:a16="http://schemas.microsoft.com/office/drawing/2014/main" id="{BE51793E-24CC-B5D0-131D-9489BCBBAFB3}"/>
              </a:ext>
            </a:extLst>
          </p:cNvPr>
          <p:cNvSpPr>
            <a:spLocks noGrp="1"/>
          </p:cNvSpPr>
          <p:nvPr>
            <p:ph type="body" sz="quarter" idx="14" hasCustomPrompt="1"/>
          </p:nvPr>
        </p:nvSpPr>
        <p:spPr>
          <a:xfrm>
            <a:off x="8609427" y="2196007"/>
            <a:ext cx="3187700" cy="500464"/>
          </a:xfrm>
        </p:spPr>
        <p:txBody>
          <a:bodyPr anchor="b">
            <a:noAutofit/>
          </a:bodyPr>
          <a:lstStyle>
            <a:lvl1pPr>
              <a:defRPr sz="2200" b="1" i="0">
                <a:solidFill>
                  <a:schemeClr val="bg1"/>
                </a:solidFill>
                <a:latin typeface="Arial" panose="020B0604020202020204" pitchFamily="34" charset="0"/>
                <a:cs typeface="Arial" panose="020B0604020202020204" pitchFamily="34" charset="0"/>
              </a:defRPr>
            </a:lvl1pPr>
          </a:lstStyle>
          <a:p>
            <a:pPr lvl="0"/>
            <a:r>
              <a:rPr lang="en-US" dirty="0"/>
              <a:t>Key Takeaway:</a:t>
            </a:r>
          </a:p>
        </p:txBody>
      </p:sp>
      <p:sp>
        <p:nvSpPr>
          <p:cNvPr id="18" name="Text Placeholder 16">
            <a:extLst>
              <a:ext uri="{FF2B5EF4-FFF2-40B4-BE49-F238E27FC236}">
                <a16:creationId xmlns:a16="http://schemas.microsoft.com/office/drawing/2014/main" id="{00AA8BD3-FF25-A15A-918D-C30696B82D5F}"/>
              </a:ext>
            </a:extLst>
          </p:cNvPr>
          <p:cNvSpPr>
            <a:spLocks noGrp="1"/>
          </p:cNvSpPr>
          <p:nvPr>
            <p:ph type="body" sz="quarter" idx="15" hasCustomPrompt="1"/>
          </p:nvPr>
        </p:nvSpPr>
        <p:spPr>
          <a:xfrm>
            <a:off x="8632873" y="2724286"/>
            <a:ext cx="3187700" cy="2722734"/>
          </a:xfrm>
        </p:spPr>
        <p:txBody>
          <a:bodyPr anchor="t">
            <a:noAutofit/>
          </a:bodyPr>
          <a:lstStyle>
            <a:lvl1pPr>
              <a:lnSpc>
                <a:spcPts val="3100"/>
              </a:lnSpc>
              <a:defRPr sz="2200" b="0" i="0">
                <a:solidFill>
                  <a:schemeClr val="bg1"/>
                </a:solidFill>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a:t>
            </a:r>
          </a:p>
        </p:txBody>
      </p:sp>
      <p:pic>
        <p:nvPicPr>
          <p:cNvPr id="3" name="Picture 3">
            <a:extLst>
              <a:ext uri="{FF2B5EF4-FFF2-40B4-BE49-F238E27FC236}">
                <a16:creationId xmlns:a16="http://schemas.microsoft.com/office/drawing/2014/main" id="{FFB5F058-32BA-83A3-6ADF-20E2775CDCFF}"/>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8448" t="21507" r="9814" b="22507"/>
          <a:stretch/>
        </p:blipFill>
        <p:spPr>
          <a:xfrm>
            <a:off x="551936" y="6134986"/>
            <a:ext cx="1431036" cy="462613"/>
          </a:xfrm>
          <a:prstGeom prst="rect">
            <a:avLst/>
          </a:prstGeom>
        </p:spPr>
      </p:pic>
    </p:spTree>
    <p:extLst>
      <p:ext uri="{BB962C8B-B14F-4D97-AF65-F5344CB8AC3E}">
        <p14:creationId xmlns:p14="http://schemas.microsoft.com/office/powerpoint/2010/main" val="8631778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ne column with graphic sidebar - gradient">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C2FAACE-80A5-C1CD-0A93-8D4C4BDA42C0}"/>
              </a:ext>
            </a:extLst>
          </p:cNvPr>
          <p:cNvPicPr>
            <a:picLocks noChangeAspect="1"/>
          </p:cNvPicPr>
          <p:nvPr userDrawn="1"/>
        </p:nvPicPr>
        <p:blipFill>
          <a:blip r:embed="rId2"/>
          <a:stretch>
            <a:fillRect/>
          </a:stretch>
        </p:blipFill>
        <p:spPr>
          <a:xfrm>
            <a:off x="8112125" y="0"/>
            <a:ext cx="4076700" cy="6858000"/>
          </a:xfrm>
          <a:prstGeom prst="rect">
            <a:avLst/>
          </a:prstGeom>
        </p:spPr>
      </p:pic>
      <p:pic>
        <p:nvPicPr>
          <p:cNvPr id="15" name="Picture 14">
            <a:extLst>
              <a:ext uri="{FF2B5EF4-FFF2-40B4-BE49-F238E27FC236}">
                <a16:creationId xmlns:a16="http://schemas.microsoft.com/office/drawing/2014/main" id="{6A6C3CF7-6449-AE1C-2945-B37419C9F9E7}"/>
              </a:ext>
            </a:extLst>
          </p:cNvPr>
          <p:cNvPicPr>
            <a:picLocks noChangeAspect="1"/>
          </p:cNvPicPr>
          <p:nvPr userDrawn="1"/>
        </p:nvPicPr>
        <p:blipFill>
          <a:blip r:embed="rId3"/>
          <a:stretch>
            <a:fillRect/>
          </a:stretch>
        </p:blipFill>
        <p:spPr>
          <a:xfrm>
            <a:off x="8107358" y="-2114273"/>
            <a:ext cx="4889500" cy="4089400"/>
          </a:xfrm>
          <a:prstGeom prst="rect">
            <a:avLst/>
          </a:prstGeom>
        </p:spPr>
      </p:pic>
      <p:sp>
        <p:nvSpPr>
          <p:cNvPr id="2" name="Title 1">
            <a:extLst>
              <a:ext uri="{FF2B5EF4-FFF2-40B4-BE49-F238E27FC236}">
                <a16:creationId xmlns:a16="http://schemas.microsoft.com/office/drawing/2014/main" id="{EFEFD77F-4CB9-1E67-D39D-9B5ABC44E8B7}"/>
              </a:ext>
            </a:extLst>
          </p:cNvPr>
          <p:cNvSpPr>
            <a:spLocks noGrp="1"/>
          </p:cNvSpPr>
          <p:nvPr>
            <p:ph type="title" hasCustomPrompt="1"/>
          </p:nvPr>
        </p:nvSpPr>
        <p:spPr>
          <a:xfrm>
            <a:off x="552966" y="589971"/>
            <a:ext cx="7008297" cy="698543"/>
          </a:xfrm>
        </p:spPr>
        <p:txBody>
          <a:bodyPr>
            <a:noAutofit/>
          </a:bodyPr>
          <a:lstStyle/>
          <a:p>
            <a:r>
              <a:rPr lang="en-US" dirty="0"/>
              <a:t>One column with graphic sidebar</a:t>
            </a:r>
          </a:p>
        </p:txBody>
      </p:sp>
      <p:sp>
        <p:nvSpPr>
          <p:cNvPr id="6" name="Footer Placeholder 5">
            <a:extLst>
              <a:ext uri="{FF2B5EF4-FFF2-40B4-BE49-F238E27FC236}">
                <a16:creationId xmlns:a16="http://schemas.microsoft.com/office/drawing/2014/main" id="{D277CA1C-30FD-D843-7612-BA47F7030993}"/>
              </a:ext>
            </a:extLst>
          </p:cNvPr>
          <p:cNvSpPr>
            <a:spLocks noGrp="1"/>
          </p:cNvSpPr>
          <p:nvPr>
            <p:ph type="ftr" sz="quarter" idx="10"/>
          </p:nvPr>
        </p:nvSpPr>
        <p:spPr/>
        <p:txBody>
          <a:bodyPr/>
          <a:lstStyle>
            <a:lvl1pPr>
              <a:defRPr>
                <a:solidFill>
                  <a:schemeClr val="bg1"/>
                </a:solidFill>
              </a:defRPr>
            </a:lvl1pPr>
          </a:lstStyle>
          <a:p>
            <a:r>
              <a:rPr lang="en-US"/>
              <a:t>Presentation Title Goes Here</a:t>
            </a:r>
            <a:endParaRPr lang="en-US" dirty="0"/>
          </a:p>
        </p:txBody>
      </p:sp>
      <p:sp>
        <p:nvSpPr>
          <p:cNvPr id="7" name="Slide Number Placeholder 6">
            <a:extLst>
              <a:ext uri="{FF2B5EF4-FFF2-40B4-BE49-F238E27FC236}">
                <a16:creationId xmlns:a16="http://schemas.microsoft.com/office/drawing/2014/main" id="{556A6815-232A-2334-6526-FC5074C00235}"/>
              </a:ext>
            </a:extLst>
          </p:cNvPr>
          <p:cNvSpPr>
            <a:spLocks noGrp="1"/>
          </p:cNvSpPr>
          <p:nvPr>
            <p:ph type="sldNum" sz="quarter" idx="11"/>
          </p:nvPr>
        </p:nvSpPr>
        <p:spPr/>
        <p:txBody>
          <a:bodyPr/>
          <a:lstStyle>
            <a:lvl1pPr>
              <a:defRPr>
                <a:solidFill>
                  <a:schemeClr val="bg1"/>
                </a:solidFill>
              </a:defRPr>
            </a:lvl1pPr>
          </a:lstStyle>
          <a:p>
            <a:fld id="{8EE07FC3-56A4-9244-A054-7A234EAC9748}" type="slidenum">
              <a:rPr lang="en-US" smtClean="0"/>
              <a:pPr/>
              <a:t>‹#›</a:t>
            </a:fld>
            <a:endParaRPr lang="en-US" dirty="0"/>
          </a:p>
        </p:txBody>
      </p:sp>
      <p:sp>
        <p:nvSpPr>
          <p:cNvPr id="12" name="Text Placeholder 11">
            <a:extLst>
              <a:ext uri="{FF2B5EF4-FFF2-40B4-BE49-F238E27FC236}">
                <a16:creationId xmlns:a16="http://schemas.microsoft.com/office/drawing/2014/main" id="{62D3D442-2402-99F9-539E-551154DCDF6E}"/>
              </a:ext>
            </a:extLst>
          </p:cNvPr>
          <p:cNvSpPr>
            <a:spLocks noGrp="1"/>
          </p:cNvSpPr>
          <p:nvPr>
            <p:ph type="body" sz="quarter" idx="12" hasCustomPrompt="1"/>
          </p:nvPr>
        </p:nvSpPr>
        <p:spPr>
          <a:xfrm>
            <a:off x="552450" y="1913654"/>
            <a:ext cx="7008813" cy="3514253"/>
          </a:xfrm>
        </p:spPr>
        <p:txBody>
          <a:bodyPr>
            <a:noAutofit/>
          </a:bodyPr>
          <a:lstStyle>
            <a:lvl1pPr>
              <a:spcBef>
                <a:spcPts val="0"/>
              </a:spcBef>
              <a:spcAft>
                <a:spcPts val="1400"/>
              </a:spcAft>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a:p>
            <a:pPr lvl="0"/>
            <a:r>
              <a:rPr lang="en-US" dirty="0"/>
              <a:t>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14" name="Text Placeholder 13">
            <a:extLst>
              <a:ext uri="{FF2B5EF4-FFF2-40B4-BE49-F238E27FC236}">
                <a16:creationId xmlns:a16="http://schemas.microsoft.com/office/drawing/2014/main" id="{C63C6CDE-383B-DECE-A77A-E15FFDCAA8B7}"/>
              </a:ext>
            </a:extLst>
          </p:cNvPr>
          <p:cNvSpPr>
            <a:spLocks noGrp="1"/>
          </p:cNvSpPr>
          <p:nvPr>
            <p:ph type="body" sz="quarter" idx="13" hasCustomPrompt="1"/>
          </p:nvPr>
        </p:nvSpPr>
        <p:spPr>
          <a:xfrm>
            <a:off x="552450" y="1529975"/>
            <a:ext cx="5730875" cy="383679"/>
          </a:xfrm>
        </p:spPr>
        <p:txBody>
          <a:bodyPr>
            <a:noAutofit/>
          </a:bodyPr>
          <a:lstStyle>
            <a:lvl1pPr>
              <a:defRPr sz="1800" b="1">
                <a:solidFill>
                  <a:schemeClr val="accent1"/>
                </a:solidFill>
              </a:defRPr>
            </a:lvl1pPr>
          </a:lstStyle>
          <a:p>
            <a:pPr lvl="0"/>
            <a:r>
              <a:rPr lang="en-US" dirty="0"/>
              <a:t>Subhead in orange must be 18 pt. or larger</a:t>
            </a:r>
          </a:p>
        </p:txBody>
      </p:sp>
      <p:sp>
        <p:nvSpPr>
          <p:cNvPr id="17" name="Text Placeholder 16">
            <a:extLst>
              <a:ext uri="{FF2B5EF4-FFF2-40B4-BE49-F238E27FC236}">
                <a16:creationId xmlns:a16="http://schemas.microsoft.com/office/drawing/2014/main" id="{BE51793E-24CC-B5D0-131D-9489BCBBAFB3}"/>
              </a:ext>
            </a:extLst>
          </p:cNvPr>
          <p:cNvSpPr>
            <a:spLocks noGrp="1"/>
          </p:cNvSpPr>
          <p:nvPr>
            <p:ph type="body" sz="quarter" idx="14" hasCustomPrompt="1"/>
          </p:nvPr>
        </p:nvSpPr>
        <p:spPr>
          <a:xfrm>
            <a:off x="8609427" y="2196007"/>
            <a:ext cx="3187700" cy="500464"/>
          </a:xfrm>
        </p:spPr>
        <p:txBody>
          <a:bodyPr anchor="b">
            <a:noAutofit/>
          </a:bodyPr>
          <a:lstStyle>
            <a:lvl1pPr>
              <a:defRPr sz="2200" b="1" i="0">
                <a:solidFill>
                  <a:schemeClr val="bg1"/>
                </a:solidFill>
                <a:latin typeface="Arial" panose="020B0604020202020204" pitchFamily="34" charset="0"/>
                <a:cs typeface="Arial" panose="020B0604020202020204" pitchFamily="34" charset="0"/>
              </a:defRPr>
            </a:lvl1pPr>
          </a:lstStyle>
          <a:p>
            <a:pPr lvl="0"/>
            <a:r>
              <a:rPr lang="en-US" dirty="0"/>
              <a:t>Key Takeaway:</a:t>
            </a:r>
          </a:p>
        </p:txBody>
      </p:sp>
      <p:sp>
        <p:nvSpPr>
          <p:cNvPr id="18" name="Text Placeholder 16">
            <a:extLst>
              <a:ext uri="{FF2B5EF4-FFF2-40B4-BE49-F238E27FC236}">
                <a16:creationId xmlns:a16="http://schemas.microsoft.com/office/drawing/2014/main" id="{00AA8BD3-FF25-A15A-918D-C30696B82D5F}"/>
              </a:ext>
            </a:extLst>
          </p:cNvPr>
          <p:cNvSpPr>
            <a:spLocks noGrp="1"/>
          </p:cNvSpPr>
          <p:nvPr>
            <p:ph type="body" sz="quarter" idx="15" hasCustomPrompt="1"/>
          </p:nvPr>
        </p:nvSpPr>
        <p:spPr>
          <a:xfrm>
            <a:off x="8622934" y="2724286"/>
            <a:ext cx="3187700" cy="2722734"/>
          </a:xfrm>
        </p:spPr>
        <p:txBody>
          <a:bodyPr anchor="t">
            <a:noAutofit/>
          </a:bodyPr>
          <a:lstStyle>
            <a:lvl1pPr>
              <a:lnSpc>
                <a:spcPts val="3100"/>
              </a:lnSpc>
              <a:defRPr sz="2200" b="0" i="0">
                <a:solidFill>
                  <a:schemeClr val="bg1"/>
                </a:solidFill>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a:t>
            </a:r>
          </a:p>
        </p:txBody>
      </p:sp>
      <p:pic>
        <p:nvPicPr>
          <p:cNvPr id="3" name="Picture 3">
            <a:extLst>
              <a:ext uri="{FF2B5EF4-FFF2-40B4-BE49-F238E27FC236}">
                <a16:creationId xmlns:a16="http://schemas.microsoft.com/office/drawing/2014/main" id="{0070D4B4-8CAC-AAA0-7C2C-99C2FC614BAA}"/>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8448" t="21507" r="9814" b="22507"/>
          <a:stretch/>
        </p:blipFill>
        <p:spPr>
          <a:xfrm>
            <a:off x="551936" y="6134986"/>
            <a:ext cx="1431036" cy="462613"/>
          </a:xfrm>
          <a:prstGeom prst="rect">
            <a:avLst/>
          </a:prstGeom>
        </p:spPr>
      </p:pic>
    </p:spTree>
    <p:extLst>
      <p:ext uri="{BB962C8B-B14F-4D97-AF65-F5344CB8AC3E}">
        <p14:creationId xmlns:p14="http://schemas.microsoft.com/office/powerpoint/2010/main" val="8098041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sty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3E902-BEBE-7ECB-A3E2-A12227EE28B5}"/>
              </a:ext>
            </a:extLst>
          </p:cNvPr>
          <p:cNvSpPr>
            <a:spLocks noGrp="1"/>
          </p:cNvSpPr>
          <p:nvPr>
            <p:ph type="title" hasCustomPrompt="1"/>
          </p:nvPr>
        </p:nvSpPr>
        <p:spPr>
          <a:xfrm>
            <a:off x="538677" y="589971"/>
            <a:ext cx="11146148" cy="698543"/>
          </a:xfrm>
        </p:spPr>
        <p:txBody>
          <a:bodyPr>
            <a:noAutofit/>
          </a:bodyPr>
          <a:lstStyle/>
          <a:p>
            <a:r>
              <a:rPr lang="en-US" dirty="0"/>
              <a:t>Chart style layout – flat graphics, no 3D effects</a:t>
            </a:r>
          </a:p>
        </p:txBody>
      </p:sp>
      <p:sp>
        <p:nvSpPr>
          <p:cNvPr id="3" name="Slide Number Placeholder 2">
            <a:extLst>
              <a:ext uri="{FF2B5EF4-FFF2-40B4-BE49-F238E27FC236}">
                <a16:creationId xmlns:a16="http://schemas.microsoft.com/office/drawing/2014/main" id="{03DBE914-5037-0079-DD7F-DB020AD63C7C}"/>
              </a:ext>
            </a:extLst>
          </p:cNvPr>
          <p:cNvSpPr>
            <a:spLocks noGrp="1"/>
          </p:cNvSpPr>
          <p:nvPr>
            <p:ph type="sldNum" sz="quarter" idx="10"/>
          </p:nvPr>
        </p:nvSpPr>
        <p:spPr/>
        <p:txBody>
          <a:bodyPr/>
          <a:lstStyle/>
          <a:p>
            <a:fld id="{8EE07FC3-56A4-9244-A054-7A234EAC9748}" type="slidenum">
              <a:rPr lang="en-US" smtClean="0"/>
              <a:pPr/>
              <a:t>‹#›</a:t>
            </a:fld>
            <a:endParaRPr lang="en-US" dirty="0"/>
          </a:p>
        </p:txBody>
      </p:sp>
      <p:sp>
        <p:nvSpPr>
          <p:cNvPr id="4" name="Footer Placeholder 3">
            <a:extLst>
              <a:ext uri="{FF2B5EF4-FFF2-40B4-BE49-F238E27FC236}">
                <a16:creationId xmlns:a16="http://schemas.microsoft.com/office/drawing/2014/main" id="{08F9DB7B-486F-785B-7EEF-24C1E48F9B07}"/>
              </a:ext>
            </a:extLst>
          </p:cNvPr>
          <p:cNvSpPr>
            <a:spLocks noGrp="1"/>
          </p:cNvSpPr>
          <p:nvPr>
            <p:ph type="ftr" sz="quarter" idx="11"/>
          </p:nvPr>
        </p:nvSpPr>
        <p:spPr/>
        <p:txBody>
          <a:bodyPr/>
          <a:lstStyle/>
          <a:p>
            <a:r>
              <a:rPr lang="en-US"/>
              <a:t>Presentation Title Goes Here</a:t>
            </a:r>
            <a:endParaRPr lang="en-US" dirty="0"/>
          </a:p>
        </p:txBody>
      </p:sp>
      <p:sp>
        <p:nvSpPr>
          <p:cNvPr id="7" name="Chart Placeholder 6">
            <a:extLst>
              <a:ext uri="{FF2B5EF4-FFF2-40B4-BE49-F238E27FC236}">
                <a16:creationId xmlns:a16="http://schemas.microsoft.com/office/drawing/2014/main" id="{B39B49D3-6FFD-90DD-7DA0-AB9640BA1881}"/>
              </a:ext>
            </a:extLst>
          </p:cNvPr>
          <p:cNvSpPr>
            <a:spLocks noGrp="1"/>
          </p:cNvSpPr>
          <p:nvPr>
            <p:ph type="chart" sz="quarter" idx="12" hasCustomPrompt="1"/>
          </p:nvPr>
        </p:nvSpPr>
        <p:spPr>
          <a:xfrm>
            <a:off x="5300664" y="1543050"/>
            <a:ext cx="6384161" cy="4157663"/>
          </a:xfrm>
        </p:spPr>
        <p:txBody>
          <a:bodyPr>
            <a:normAutofit/>
          </a:bodyPr>
          <a:lstStyle>
            <a:lvl1pPr>
              <a:defRPr sz="1800" b="1"/>
            </a:lvl1pPr>
          </a:lstStyle>
          <a:p>
            <a:r>
              <a:rPr lang="en-US" dirty="0"/>
              <a:t>Chart Title goes here</a:t>
            </a:r>
          </a:p>
        </p:txBody>
      </p:sp>
      <p:sp>
        <p:nvSpPr>
          <p:cNvPr id="9" name="Text Placeholder 8">
            <a:extLst>
              <a:ext uri="{FF2B5EF4-FFF2-40B4-BE49-F238E27FC236}">
                <a16:creationId xmlns:a16="http://schemas.microsoft.com/office/drawing/2014/main" id="{A433476C-8C62-1007-306F-6DE27CEF879E}"/>
              </a:ext>
            </a:extLst>
          </p:cNvPr>
          <p:cNvSpPr>
            <a:spLocks noGrp="1"/>
          </p:cNvSpPr>
          <p:nvPr>
            <p:ph type="body" sz="quarter" idx="13" hasCustomPrompt="1"/>
          </p:nvPr>
        </p:nvSpPr>
        <p:spPr>
          <a:xfrm>
            <a:off x="545144" y="1900238"/>
            <a:ext cx="3733800" cy="3800475"/>
          </a:xfrm>
        </p:spPr>
        <p:txBody>
          <a:bodyPr>
            <a:noAutofit/>
          </a:bodyPr>
          <a:lstStyle>
            <a:lvl1pPr>
              <a:spcBef>
                <a:spcPts val="0"/>
              </a:spcBef>
              <a:spcAft>
                <a:spcPts val="1400"/>
              </a:spcAft>
              <a:defRPr/>
            </a:lvl1pPr>
          </a:lstStyle>
          <a:p>
            <a:pPr lvl="0"/>
            <a:r>
              <a:rPr lang="en-US" dirty="0"/>
              <a:t>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Sint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11" name="Text Placeholder 10">
            <a:extLst>
              <a:ext uri="{FF2B5EF4-FFF2-40B4-BE49-F238E27FC236}">
                <a16:creationId xmlns:a16="http://schemas.microsoft.com/office/drawing/2014/main" id="{ABE116FF-8FF0-9D75-A453-CA220138E685}"/>
              </a:ext>
            </a:extLst>
          </p:cNvPr>
          <p:cNvSpPr>
            <a:spLocks noGrp="1"/>
          </p:cNvSpPr>
          <p:nvPr>
            <p:ph type="body" sz="quarter" idx="14" hasCustomPrompt="1"/>
          </p:nvPr>
        </p:nvSpPr>
        <p:spPr>
          <a:xfrm>
            <a:off x="545144" y="1521436"/>
            <a:ext cx="3929062" cy="300038"/>
          </a:xfrm>
        </p:spPr>
        <p:txBody>
          <a:bodyPr>
            <a:noAutofit/>
          </a:bodyPr>
          <a:lstStyle>
            <a:lvl1pPr>
              <a:defRPr sz="1800" b="1">
                <a:solidFill>
                  <a:schemeClr val="accent1"/>
                </a:solidFill>
              </a:defRPr>
            </a:lvl1pPr>
          </a:lstStyle>
          <a:p>
            <a:pPr lvl="0"/>
            <a:r>
              <a:rPr lang="en-US" dirty="0"/>
              <a:t>Lorem ipsum dolor sit </a:t>
            </a:r>
            <a:r>
              <a:rPr lang="en-US" dirty="0" err="1"/>
              <a:t>amet</a:t>
            </a:r>
            <a:endParaRPr lang="en-US" dirty="0"/>
          </a:p>
        </p:txBody>
      </p:sp>
      <p:pic>
        <p:nvPicPr>
          <p:cNvPr id="6" name="Picture 3">
            <a:extLst>
              <a:ext uri="{FF2B5EF4-FFF2-40B4-BE49-F238E27FC236}">
                <a16:creationId xmlns:a16="http://schemas.microsoft.com/office/drawing/2014/main" id="{C18E6332-FF5D-7ECB-A191-9BF473A7276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8448" t="21507" r="9814" b="22507"/>
          <a:stretch/>
        </p:blipFill>
        <p:spPr>
          <a:xfrm>
            <a:off x="551936" y="6134986"/>
            <a:ext cx="1431036" cy="462613"/>
          </a:xfrm>
          <a:prstGeom prst="rect">
            <a:avLst/>
          </a:prstGeom>
        </p:spPr>
      </p:pic>
    </p:spTree>
    <p:extLst>
      <p:ext uri="{BB962C8B-B14F-4D97-AF65-F5344CB8AC3E}">
        <p14:creationId xmlns:p14="http://schemas.microsoft.com/office/powerpoint/2010/main" val="38848779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ig Statement slide">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DCB60A9-F486-FC3E-02B2-B286BDCCB3FB}"/>
              </a:ext>
            </a:extLst>
          </p:cNvPr>
          <p:cNvSpPr>
            <a:spLocks noGrp="1"/>
          </p:cNvSpPr>
          <p:nvPr>
            <p:ph type="sldNum" sz="quarter" idx="10"/>
          </p:nvPr>
        </p:nvSpPr>
        <p:spPr/>
        <p:txBody>
          <a:bodyPr/>
          <a:lstStyle/>
          <a:p>
            <a:fld id="{8EE07FC3-56A4-9244-A054-7A234EAC9748}" type="slidenum">
              <a:rPr lang="en-US" smtClean="0"/>
              <a:pPr/>
              <a:t>‹#›</a:t>
            </a:fld>
            <a:endParaRPr lang="en-US" dirty="0"/>
          </a:p>
        </p:txBody>
      </p:sp>
      <p:sp>
        <p:nvSpPr>
          <p:cNvPr id="4" name="Footer Placeholder 3">
            <a:extLst>
              <a:ext uri="{FF2B5EF4-FFF2-40B4-BE49-F238E27FC236}">
                <a16:creationId xmlns:a16="http://schemas.microsoft.com/office/drawing/2014/main" id="{0A597939-8C2B-81BE-E402-71E3CC8FE177}"/>
              </a:ext>
            </a:extLst>
          </p:cNvPr>
          <p:cNvSpPr>
            <a:spLocks noGrp="1"/>
          </p:cNvSpPr>
          <p:nvPr>
            <p:ph type="ftr" sz="quarter" idx="11"/>
          </p:nvPr>
        </p:nvSpPr>
        <p:spPr/>
        <p:txBody>
          <a:bodyPr/>
          <a:lstStyle/>
          <a:p>
            <a:r>
              <a:rPr lang="en-US"/>
              <a:t>Presentation Title Goes Here</a:t>
            </a:r>
            <a:endParaRPr lang="en-US" dirty="0"/>
          </a:p>
        </p:txBody>
      </p:sp>
      <p:sp>
        <p:nvSpPr>
          <p:cNvPr id="6" name="Text Placeholder 5">
            <a:extLst>
              <a:ext uri="{FF2B5EF4-FFF2-40B4-BE49-F238E27FC236}">
                <a16:creationId xmlns:a16="http://schemas.microsoft.com/office/drawing/2014/main" id="{A4DEDAE7-F405-96F7-655E-D9D7E6C07F57}"/>
              </a:ext>
            </a:extLst>
          </p:cNvPr>
          <p:cNvSpPr>
            <a:spLocks noGrp="1"/>
          </p:cNvSpPr>
          <p:nvPr>
            <p:ph type="body" sz="quarter" idx="12" hasCustomPrompt="1"/>
          </p:nvPr>
        </p:nvSpPr>
        <p:spPr>
          <a:xfrm>
            <a:off x="571500" y="1457325"/>
            <a:ext cx="6457950" cy="2728913"/>
          </a:xfrm>
        </p:spPr>
        <p:txBody>
          <a:bodyPr>
            <a:noAutofit/>
          </a:bodyPr>
          <a:lstStyle>
            <a:lvl1pPr>
              <a:lnSpc>
                <a:spcPts val="4400"/>
              </a:lnSpc>
              <a:defRPr sz="4000" b="1">
                <a:solidFill>
                  <a:schemeClr val="accent1"/>
                </a:solidFill>
              </a:defRPr>
            </a:lvl1pPr>
          </a:lstStyle>
          <a:p>
            <a:pPr lvl="0"/>
            <a:r>
              <a:rPr lang="en-US" dirty="0"/>
              <a:t>This is a “Big Statement” slide. Use it to make a single, important point. This is Arial Bold.</a:t>
            </a:r>
          </a:p>
        </p:txBody>
      </p:sp>
      <p:sp>
        <p:nvSpPr>
          <p:cNvPr id="8" name="Text Placeholder 7">
            <a:extLst>
              <a:ext uri="{FF2B5EF4-FFF2-40B4-BE49-F238E27FC236}">
                <a16:creationId xmlns:a16="http://schemas.microsoft.com/office/drawing/2014/main" id="{1A2BAB6C-811A-DED0-FE00-F96DA52E4976}"/>
              </a:ext>
            </a:extLst>
          </p:cNvPr>
          <p:cNvSpPr>
            <a:spLocks noGrp="1"/>
          </p:cNvSpPr>
          <p:nvPr>
            <p:ph type="body" sz="quarter" idx="13" hasCustomPrompt="1"/>
          </p:nvPr>
        </p:nvSpPr>
        <p:spPr>
          <a:xfrm>
            <a:off x="8146966" y="1457325"/>
            <a:ext cx="3171823" cy="3871913"/>
          </a:xfrm>
        </p:spPr>
        <p:txBody>
          <a:bodyPr>
            <a:noAutofit/>
          </a:bodyPr>
          <a:lstStyle>
            <a:lvl1pPr>
              <a:spcBef>
                <a:spcPts val="0"/>
              </a:spcBef>
              <a:spcAft>
                <a:spcPts val="1400"/>
              </a:spcAft>
              <a:defRPr/>
            </a:lvl1pPr>
          </a:lstStyle>
          <a:p>
            <a:pPr lvl="0"/>
            <a:r>
              <a:rPr lang="en-US" dirty="0"/>
              <a:t>Supporting copy can go here.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p>
          <a:p>
            <a:pPr lvl="0"/>
            <a:r>
              <a:rPr lang="en-US" dirty="0"/>
              <a:t>Sint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pic>
        <p:nvPicPr>
          <p:cNvPr id="2" name="Picture 3">
            <a:extLst>
              <a:ext uri="{FF2B5EF4-FFF2-40B4-BE49-F238E27FC236}">
                <a16:creationId xmlns:a16="http://schemas.microsoft.com/office/drawing/2014/main" id="{0A89D765-52FD-F8D0-B387-FD7A25C6710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8448" t="21507" r="9814" b="22507"/>
          <a:stretch/>
        </p:blipFill>
        <p:spPr>
          <a:xfrm>
            <a:off x="551936" y="6134986"/>
            <a:ext cx="1431036" cy="462613"/>
          </a:xfrm>
          <a:prstGeom prst="rect">
            <a:avLst/>
          </a:prstGeom>
        </p:spPr>
      </p:pic>
    </p:spTree>
    <p:extLst>
      <p:ext uri="{BB962C8B-B14F-4D97-AF65-F5344CB8AC3E}">
        <p14:creationId xmlns:p14="http://schemas.microsoft.com/office/powerpoint/2010/main" val="36886368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mage">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FED4DD2-8F5F-F8F0-3F5C-45718AA38479}"/>
              </a:ext>
            </a:extLst>
          </p:cNvPr>
          <p:cNvSpPr>
            <a:spLocks noGrp="1"/>
          </p:cNvSpPr>
          <p:nvPr>
            <p:ph type="pic" sz="quarter" idx="10"/>
          </p:nvPr>
        </p:nvSpPr>
        <p:spPr>
          <a:xfrm>
            <a:off x="6096000" y="0"/>
            <a:ext cx="6092825" cy="6858000"/>
          </a:xfrm>
          <a:custGeom>
            <a:avLst/>
            <a:gdLst>
              <a:gd name="connsiteX0" fmla="*/ 1451136 w 5584748"/>
              <a:gd name="connsiteY0" fmla="*/ 0 h 6858000"/>
              <a:gd name="connsiteX1" fmla="*/ 5584748 w 5584748"/>
              <a:gd name="connsiteY1" fmla="*/ 0 h 6858000"/>
              <a:gd name="connsiteX2" fmla="*/ 5584748 w 5584748"/>
              <a:gd name="connsiteY2" fmla="*/ 6858000 h 6858000"/>
              <a:gd name="connsiteX3" fmla="*/ 1451138 w 5584748"/>
              <a:gd name="connsiteY3" fmla="*/ 6858000 h 6858000"/>
              <a:gd name="connsiteX4" fmla="*/ 1400238 w 5584748"/>
              <a:gd name="connsiteY4" fmla="*/ 6809471 h 6858000"/>
              <a:gd name="connsiteX5" fmla="*/ 0 w 5584748"/>
              <a:gd name="connsiteY5" fmla="*/ 3428999 h 6858000"/>
              <a:gd name="connsiteX6" fmla="*/ 1400238 w 5584748"/>
              <a:gd name="connsiteY6" fmla="*/ 48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84748" h="6858000">
                <a:moveTo>
                  <a:pt x="1451136" y="0"/>
                </a:moveTo>
                <a:lnTo>
                  <a:pt x="5584748" y="0"/>
                </a:lnTo>
                <a:lnTo>
                  <a:pt x="5584748" y="6858000"/>
                </a:lnTo>
                <a:lnTo>
                  <a:pt x="1451138" y="6858000"/>
                </a:lnTo>
                <a:lnTo>
                  <a:pt x="1400238" y="6809471"/>
                </a:lnTo>
                <a:cubicBezTo>
                  <a:pt x="535099" y="5944333"/>
                  <a:pt x="0" y="4749156"/>
                  <a:pt x="0" y="3428999"/>
                </a:cubicBezTo>
                <a:cubicBezTo>
                  <a:pt x="0" y="2108843"/>
                  <a:pt x="535099" y="913665"/>
                  <a:pt x="1400238" y="48527"/>
                </a:cubicBezTo>
                <a:close/>
              </a:path>
            </a:pathLst>
          </a:custGeom>
          <a:solidFill>
            <a:schemeClr val="bg1"/>
          </a:solidFill>
        </p:spPr>
        <p:txBody>
          <a:bodyPr wrap="square">
            <a:noAutofit/>
          </a:bodyPr>
          <a:lstStyle/>
          <a:p>
            <a:endParaRPr lang="en-US" dirty="0"/>
          </a:p>
        </p:txBody>
      </p:sp>
      <p:sp>
        <p:nvSpPr>
          <p:cNvPr id="2" name="Title 1">
            <a:extLst>
              <a:ext uri="{FF2B5EF4-FFF2-40B4-BE49-F238E27FC236}">
                <a16:creationId xmlns:a16="http://schemas.microsoft.com/office/drawing/2014/main" id="{7C2EC3D4-EEB1-867A-7969-8510CC7F2829}"/>
              </a:ext>
            </a:extLst>
          </p:cNvPr>
          <p:cNvSpPr>
            <a:spLocks noGrp="1"/>
          </p:cNvSpPr>
          <p:nvPr>
            <p:ph type="title" hasCustomPrompt="1"/>
          </p:nvPr>
        </p:nvSpPr>
        <p:spPr>
          <a:xfrm>
            <a:off x="552966" y="589971"/>
            <a:ext cx="5543034" cy="698543"/>
          </a:xfrm>
        </p:spPr>
        <p:txBody>
          <a:bodyPr>
            <a:noAutofit/>
          </a:bodyPr>
          <a:lstStyle/>
          <a:p>
            <a:r>
              <a:rPr lang="en-US" dirty="0"/>
              <a:t>Circular image crop – preferred</a:t>
            </a:r>
          </a:p>
        </p:txBody>
      </p:sp>
      <p:sp>
        <p:nvSpPr>
          <p:cNvPr id="8" name="Text Placeholder 8">
            <a:extLst>
              <a:ext uri="{FF2B5EF4-FFF2-40B4-BE49-F238E27FC236}">
                <a16:creationId xmlns:a16="http://schemas.microsoft.com/office/drawing/2014/main" id="{5E27B9B9-E0A9-31CD-DEAE-346925EBDDE7}"/>
              </a:ext>
            </a:extLst>
          </p:cNvPr>
          <p:cNvSpPr>
            <a:spLocks noGrp="1"/>
          </p:cNvSpPr>
          <p:nvPr>
            <p:ph type="body" sz="quarter" idx="13" hasCustomPrompt="1"/>
          </p:nvPr>
        </p:nvSpPr>
        <p:spPr>
          <a:xfrm>
            <a:off x="545143" y="1900238"/>
            <a:ext cx="4569782" cy="3800475"/>
          </a:xfrm>
        </p:spPr>
        <p:txBody>
          <a:bodyPr>
            <a:noAutofit/>
          </a:bodyPr>
          <a:lstStyle>
            <a:lvl1pPr>
              <a:spcBef>
                <a:spcPts val="0"/>
              </a:spcBef>
              <a:spcAft>
                <a:spcPts val="1400"/>
              </a:spcAft>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a:p>
            <a:pPr lvl="0"/>
            <a:r>
              <a:rPr lang="en-US" dirty="0"/>
              <a:t>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9" name="Text Placeholder 10">
            <a:extLst>
              <a:ext uri="{FF2B5EF4-FFF2-40B4-BE49-F238E27FC236}">
                <a16:creationId xmlns:a16="http://schemas.microsoft.com/office/drawing/2014/main" id="{D2CD9048-DC03-7852-0E37-51DD363FACC4}"/>
              </a:ext>
            </a:extLst>
          </p:cNvPr>
          <p:cNvSpPr>
            <a:spLocks noGrp="1"/>
          </p:cNvSpPr>
          <p:nvPr>
            <p:ph type="body" sz="quarter" idx="14" hasCustomPrompt="1"/>
          </p:nvPr>
        </p:nvSpPr>
        <p:spPr>
          <a:xfrm>
            <a:off x="545144" y="1521436"/>
            <a:ext cx="3929062" cy="300038"/>
          </a:xfrm>
        </p:spPr>
        <p:txBody>
          <a:bodyPr>
            <a:noAutofit/>
          </a:bodyPr>
          <a:lstStyle>
            <a:lvl1pPr>
              <a:defRPr sz="1800" b="1">
                <a:solidFill>
                  <a:schemeClr val="accent1"/>
                </a:solidFill>
              </a:defRPr>
            </a:lvl1pPr>
          </a:lstStyle>
          <a:p>
            <a:pPr lvl="0"/>
            <a:r>
              <a:rPr lang="en-US" dirty="0"/>
              <a:t>Lorem ipsum dolor sit </a:t>
            </a:r>
            <a:r>
              <a:rPr lang="en-US" dirty="0" err="1"/>
              <a:t>amet</a:t>
            </a:r>
            <a:endParaRPr lang="en-US" dirty="0"/>
          </a:p>
        </p:txBody>
      </p:sp>
      <p:sp>
        <p:nvSpPr>
          <p:cNvPr id="3" name="Footer Placeholder 2">
            <a:extLst>
              <a:ext uri="{FF2B5EF4-FFF2-40B4-BE49-F238E27FC236}">
                <a16:creationId xmlns:a16="http://schemas.microsoft.com/office/drawing/2014/main" id="{C333D691-9F32-F408-1234-0CBA98E365B2}"/>
              </a:ext>
            </a:extLst>
          </p:cNvPr>
          <p:cNvSpPr>
            <a:spLocks noGrp="1"/>
          </p:cNvSpPr>
          <p:nvPr>
            <p:ph type="ftr" sz="quarter" idx="15"/>
          </p:nvPr>
        </p:nvSpPr>
        <p:spPr/>
        <p:txBody>
          <a:bodyPr/>
          <a:lstStyle>
            <a:lvl1pPr>
              <a:defRPr>
                <a:solidFill>
                  <a:schemeClr val="bg1"/>
                </a:solidFill>
              </a:defRPr>
            </a:lvl1pPr>
          </a:lstStyle>
          <a:p>
            <a:r>
              <a:rPr lang="en-US"/>
              <a:t>Presentation Title Goes Here</a:t>
            </a:r>
            <a:endParaRPr lang="en-US" dirty="0"/>
          </a:p>
        </p:txBody>
      </p:sp>
      <p:sp>
        <p:nvSpPr>
          <p:cNvPr id="13" name="Slide Number Placeholder 12">
            <a:extLst>
              <a:ext uri="{FF2B5EF4-FFF2-40B4-BE49-F238E27FC236}">
                <a16:creationId xmlns:a16="http://schemas.microsoft.com/office/drawing/2014/main" id="{B7816186-2B14-BE70-3A7D-D7CB482F6C69}"/>
              </a:ext>
            </a:extLst>
          </p:cNvPr>
          <p:cNvSpPr>
            <a:spLocks noGrp="1"/>
          </p:cNvSpPr>
          <p:nvPr>
            <p:ph type="sldNum" sz="quarter" idx="16"/>
          </p:nvPr>
        </p:nvSpPr>
        <p:spPr/>
        <p:txBody>
          <a:bodyPr/>
          <a:lstStyle>
            <a:lvl1pPr>
              <a:defRPr>
                <a:solidFill>
                  <a:schemeClr val="bg1"/>
                </a:solidFill>
              </a:defRPr>
            </a:lvl1pPr>
          </a:lstStyle>
          <a:p>
            <a:fld id="{8EE07FC3-56A4-9244-A054-7A234EAC9748}" type="slidenum">
              <a:rPr lang="en-US" smtClean="0"/>
              <a:pPr/>
              <a:t>‹#›</a:t>
            </a:fld>
            <a:endParaRPr lang="en-US" dirty="0"/>
          </a:p>
        </p:txBody>
      </p:sp>
      <p:pic>
        <p:nvPicPr>
          <p:cNvPr id="4" name="Picture 3">
            <a:extLst>
              <a:ext uri="{FF2B5EF4-FFF2-40B4-BE49-F238E27FC236}">
                <a16:creationId xmlns:a16="http://schemas.microsoft.com/office/drawing/2014/main" id="{E854413A-B6FE-DA09-4F14-740F2E1BA98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8448" t="21507" r="9814" b="22507"/>
          <a:stretch/>
        </p:blipFill>
        <p:spPr>
          <a:xfrm>
            <a:off x="551936" y="6134986"/>
            <a:ext cx="1431036" cy="462613"/>
          </a:xfrm>
          <a:prstGeom prst="rect">
            <a:avLst/>
          </a:prstGeom>
        </p:spPr>
      </p:pic>
    </p:spTree>
    <p:extLst>
      <p:ext uri="{BB962C8B-B14F-4D97-AF65-F5344CB8AC3E}">
        <p14:creationId xmlns:p14="http://schemas.microsoft.com/office/powerpoint/2010/main" val="8386165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mage rectang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EC3D4-EEB1-867A-7969-8510CC7F2829}"/>
              </a:ext>
            </a:extLst>
          </p:cNvPr>
          <p:cNvSpPr>
            <a:spLocks noGrp="1"/>
          </p:cNvSpPr>
          <p:nvPr>
            <p:ph type="title" hasCustomPrompt="1"/>
          </p:nvPr>
        </p:nvSpPr>
        <p:spPr>
          <a:xfrm>
            <a:off x="538678" y="589971"/>
            <a:ext cx="5347772" cy="698543"/>
          </a:xfrm>
        </p:spPr>
        <p:txBody>
          <a:bodyPr>
            <a:noAutofit/>
          </a:bodyPr>
          <a:lstStyle/>
          <a:p>
            <a:r>
              <a:rPr lang="en-US" dirty="0"/>
              <a:t>Half-page rectangular image</a:t>
            </a:r>
          </a:p>
        </p:txBody>
      </p:sp>
      <p:sp>
        <p:nvSpPr>
          <p:cNvPr id="8" name="Text Placeholder 8">
            <a:extLst>
              <a:ext uri="{FF2B5EF4-FFF2-40B4-BE49-F238E27FC236}">
                <a16:creationId xmlns:a16="http://schemas.microsoft.com/office/drawing/2014/main" id="{5E27B9B9-E0A9-31CD-DEAE-346925EBDDE7}"/>
              </a:ext>
            </a:extLst>
          </p:cNvPr>
          <p:cNvSpPr>
            <a:spLocks noGrp="1"/>
          </p:cNvSpPr>
          <p:nvPr>
            <p:ph type="body" sz="quarter" idx="13" hasCustomPrompt="1"/>
          </p:nvPr>
        </p:nvSpPr>
        <p:spPr>
          <a:xfrm>
            <a:off x="545143" y="1900238"/>
            <a:ext cx="4569782" cy="3800475"/>
          </a:xfrm>
        </p:spPr>
        <p:txBody>
          <a:bodyPr>
            <a:noAutofit/>
          </a:bodyPr>
          <a:lstStyle>
            <a:lvl1pPr>
              <a:spcBef>
                <a:spcPts val="0"/>
              </a:spcBef>
              <a:spcAft>
                <a:spcPts val="1400"/>
              </a:spcAft>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a:p>
            <a:pPr lvl="0"/>
            <a:r>
              <a:rPr lang="en-US" dirty="0"/>
              <a:t>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9" name="Text Placeholder 10">
            <a:extLst>
              <a:ext uri="{FF2B5EF4-FFF2-40B4-BE49-F238E27FC236}">
                <a16:creationId xmlns:a16="http://schemas.microsoft.com/office/drawing/2014/main" id="{D2CD9048-DC03-7852-0E37-51DD363FACC4}"/>
              </a:ext>
            </a:extLst>
          </p:cNvPr>
          <p:cNvSpPr>
            <a:spLocks noGrp="1"/>
          </p:cNvSpPr>
          <p:nvPr>
            <p:ph type="body" sz="quarter" idx="14" hasCustomPrompt="1"/>
          </p:nvPr>
        </p:nvSpPr>
        <p:spPr>
          <a:xfrm>
            <a:off x="545144" y="1521436"/>
            <a:ext cx="3929062" cy="300038"/>
          </a:xfrm>
        </p:spPr>
        <p:txBody>
          <a:bodyPr>
            <a:noAutofit/>
          </a:bodyPr>
          <a:lstStyle>
            <a:lvl1pPr>
              <a:defRPr sz="1800" b="1">
                <a:solidFill>
                  <a:schemeClr val="accent1"/>
                </a:solidFill>
              </a:defRPr>
            </a:lvl1pPr>
          </a:lstStyle>
          <a:p>
            <a:pPr lvl="0"/>
            <a:r>
              <a:rPr lang="en-US" dirty="0"/>
              <a:t>Lorem ipsum dolor sit </a:t>
            </a:r>
            <a:r>
              <a:rPr lang="en-US" dirty="0" err="1"/>
              <a:t>amet</a:t>
            </a:r>
            <a:endParaRPr lang="en-US" dirty="0"/>
          </a:p>
        </p:txBody>
      </p:sp>
      <p:sp>
        <p:nvSpPr>
          <p:cNvPr id="3" name="Footer Placeholder 2">
            <a:extLst>
              <a:ext uri="{FF2B5EF4-FFF2-40B4-BE49-F238E27FC236}">
                <a16:creationId xmlns:a16="http://schemas.microsoft.com/office/drawing/2014/main" id="{C333D691-9F32-F408-1234-0CBA98E365B2}"/>
              </a:ext>
            </a:extLst>
          </p:cNvPr>
          <p:cNvSpPr>
            <a:spLocks noGrp="1"/>
          </p:cNvSpPr>
          <p:nvPr>
            <p:ph type="ftr" sz="quarter" idx="15"/>
          </p:nvPr>
        </p:nvSpPr>
        <p:spPr/>
        <p:txBody>
          <a:bodyPr/>
          <a:lstStyle>
            <a:lvl1pPr>
              <a:defRPr>
                <a:solidFill>
                  <a:schemeClr val="bg1"/>
                </a:solidFill>
              </a:defRPr>
            </a:lvl1pPr>
          </a:lstStyle>
          <a:p>
            <a:r>
              <a:rPr lang="en-US"/>
              <a:t>Presentation Title Goes Here</a:t>
            </a:r>
            <a:endParaRPr lang="en-US" dirty="0"/>
          </a:p>
        </p:txBody>
      </p:sp>
      <p:sp>
        <p:nvSpPr>
          <p:cNvPr id="13" name="Slide Number Placeholder 12">
            <a:extLst>
              <a:ext uri="{FF2B5EF4-FFF2-40B4-BE49-F238E27FC236}">
                <a16:creationId xmlns:a16="http://schemas.microsoft.com/office/drawing/2014/main" id="{B7816186-2B14-BE70-3A7D-D7CB482F6C69}"/>
              </a:ext>
            </a:extLst>
          </p:cNvPr>
          <p:cNvSpPr>
            <a:spLocks noGrp="1"/>
          </p:cNvSpPr>
          <p:nvPr>
            <p:ph type="sldNum" sz="quarter" idx="16"/>
          </p:nvPr>
        </p:nvSpPr>
        <p:spPr/>
        <p:txBody>
          <a:bodyPr/>
          <a:lstStyle>
            <a:lvl1pPr>
              <a:defRPr>
                <a:solidFill>
                  <a:schemeClr val="bg1"/>
                </a:solidFill>
              </a:defRPr>
            </a:lvl1pPr>
          </a:lstStyle>
          <a:p>
            <a:fld id="{8EE07FC3-56A4-9244-A054-7A234EAC9748}" type="slidenum">
              <a:rPr lang="en-US" smtClean="0"/>
              <a:pPr/>
              <a:t>‹#›</a:t>
            </a:fld>
            <a:endParaRPr lang="en-US" dirty="0"/>
          </a:p>
        </p:txBody>
      </p:sp>
      <p:sp>
        <p:nvSpPr>
          <p:cNvPr id="6" name="Picture Placeholder 5">
            <a:extLst>
              <a:ext uri="{FF2B5EF4-FFF2-40B4-BE49-F238E27FC236}">
                <a16:creationId xmlns:a16="http://schemas.microsoft.com/office/drawing/2014/main" id="{818E9790-12C8-ECB9-B6ED-33ADB2D72E65}"/>
              </a:ext>
            </a:extLst>
          </p:cNvPr>
          <p:cNvSpPr>
            <a:spLocks noGrp="1"/>
          </p:cNvSpPr>
          <p:nvPr>
            <p:ph type="pic" sz="quarter" idx="17"/>
          </p:nvPr>
        </p:nvSpPr>
        <p:spPr>
          <a:xfrm>
            <a:off x="6096000" y="0"/>
            <a:ext cx="6096000" cy="6858000"/>
          </a:xfrm>
        </p:spPr>
        <p:txBody>
          <a:bodyPr/>
          <a:lstStyle/>
          <a:p>
            <a:endParaRPr lang="en-US"/>
          </a:p>
        </p:txBody>
      </p:sp>
      <p:pic>
        <p:nvPicPr>
          <p:cNvPr id="4" name="Picture 3">
            <a:extLst>
              <a:ext uri="{FF2B5EF4-FFF2-40B4-BE49-F238E27FC236}">
                <a16:creationId xmlns:a16="http://schemas.microsoft.com/office/drawing/2014/main" id="{BE01B7BB-4EAD-522C-7136-2BDA31E7BB5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8448" t="21507" r="9814" b="22507"/>
          <a:stretch/>
        </p:blipFill>
        <p:spPr>
          <a:xfrm>
            <a:off x="551936" y="6134986"/>
            <a:ext cx="1431036" cy="462613"/>
          </a:xfrm>
          <a:prstGeom prst="rect">
            <a:avLst/>
          </a:prstGeom>
        </p:spPr>
      </p:pic>
    </p:spTree>
    <p:extLst>
      <p:ext uri="{BB962C8B-B14F-4D97-AF65-F5344CB8AC3E}">
        <p14:creationId xmlns:p14="http://schemas.microsoft.com/office/powerpoint/2010/main" val="28243108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bg1"/>
        </a:solidFill>
        <a:effectLst/>
      </p:bgPr>
    </p:bg>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C1BAA21C-AD42-F860-F855-2DFC61E36B2C}"/>
              </a:ext>
            </a:extLst>
          </p:cNvPr>
          <p:cNvSpPr>
            <a:spLocks noGrp="1"/>
          </p:cNvSpPr>
          <p:nvPr>
            <p:ph type="pic" sz="quarter" idx="14"/>
          </p:nvPr>
        </p:nvSpPr>
        <p:spPr>
          <a:xfrm>
            <a:off x="6257925" y="0"/>
            <a:ext cx="5930900" cy="6858000"/>
          </a:xfrm>
          <a:custGeom>
            <a:avLst/>
            <a:gdLst>
              <a:gd name="connsiteX0" fmla="*/ 1451136 w 5584748"/>
              <a:gd name="connsiteY0" fmla="*/ 0 h 6858000"/>
              <a:gd name="connsiteX1" fmla="*/ 5584748 w 5584748"/>
              <a:gd name="connsiteY1" fmla="*/ 0 h 6858000"/>
              <a:gd name="connsiteX2" fmla="*/ 5584748 w 5584748"/>
              <a:gd name="connsiteY2" fmla="*/ 6858000 h 6858000"/>
              <a:gd name="connsiteX3" fmla="*/ 1451138 w 5584748"/>
              <a:gd name="connsiteY3" fmla="*/ 6858000 h 6858000"/>
              <a:gd name="connsiteX4" fmla="*/ 1400238 w 5584748"/>
              <a:gd name="connsiteY4" fmla="*/ 6809471 h 6858000"/>
              <a:gd name="connsiteX5" fmla="*/ 0 w 5584748"/>
              <a:gd name="connsiteY5" fmla="*/ 3428999 h 6858000"/>
              <a:gd name="connsiteX6" fmla="*/ 1400238 w 5584748"/>
              <a:gd name="connsiteY6" fmla="*/ 48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84748" h="6858000">
                <a:moveTo>
                  <a:pt x="1451136" y="0"/>
                </a:moveTo>
                <a:lnTo>
                  <a:pt x="5584748" y="0"/>
                </a:lnTo>
                <a:lnTo>
                  <a:pt x="5584748" y="6858000"/>
                </a:lnTo>
                <a:lnTo>
                  <a:pt x="1451138" y="6858000"/>
                </a:lnTo>
                <a:lnTo>
                  <a:pt x="1400238" y="6809471"/>
                </a:lnTo>
                <a:cubicBezTo>
                  <a:pt x="535099" y="5944333"/>
                  <a:pt x="0" y="4749156"/>
                  <a:pt x="0" y="3428999"/>
                </a:cubicBezTo>
                <a:cubicBezTo>
                  <a:pt x="0" y="2108843"/>
                  <a:pt x="535099" y="913665"/>
                  <a:pt x="1400238" y="48527"/>
                </a:cubicBezTo>
                <a:close/>
              </a:path>
            </a:pathLst>
          </a:custGeom>
          <a:solidFill>
            <a:schemeClr val="bg1"/>
          </a:solidFill>
        </p:spPr>
        <p:txBody>
          <a:bodyPr wrap="square">
            <a:noAutofit/>
          </a:bodyPr>
          <a:lstStyle/>
          <a:p>
            <a:endParaRPr lang="en-US" dirty="0"/>
          </a:p>
        </p:txBody>
      </p:sp>
      <p:sp>
        <p:nvSpPr>
          <p:cNvPr id="2" name="Title 1">
            <a:extLst>
              <a:ext uri="{FF2B5EF4-FFF2-40B4-BE49-F238E27FC236}">
                <a16:creationId xmlns:a16="http://schemas.microsoft.com/office/drawing/2014/main" id="{C541BA41-E356-033B-D66F-BEF2395DAD37}"/>
              </a:ext>
            </a:extLst>
          </p:cNvPr>
          <p:cNvSpPr>
            <a:spLocks noGrp="1"/>
          </p:cNvSpPr>
          <p:nvPr>
            <p:ph type="title" hasCustomPrompt="1"/>
          </p:nvPr>
        </p:nvSpPr>
        <p:spPr>
          <a:xfrm>
            <a:off x="524390" y="561395"/>
            <a:ext cx="4962010" cy="1481717"/>
          </a:xfrm>
        </p:spPr>
        <p:txBody>
          <a:bodyPr>
            <a:noAutofit/>
          </a:bodyPr>
          <a:lstStyle>
            <a:lvl1pPr>
              <a:lnSpc>
                <a:spcPts val="3300"/>
              </a:lnSpc>
              <a:defRPr/>
            </a:lvl1pPr>
          </a:lstStyle>
          <a:p>
            <a:r>
              <a:rPr lang="en-US" dirty="0"/>
              <a:t>Connecting with your</a:t>
            </a:r>
            <a:br>
              <a:rPr lang="en-US" dirty="0"/>
            </a:br>
            <a:r>
              <a:rPr lang="en-US" dirty="0"/>
              <a:t>target audience is simple with GBTA.</a:t>
            </a:r>
          </a:p>
        </p:txBody>
      </p:sp>
      <p:sp>
        <p:nvSpPr>
          <p:cNvPr id="3" name="Slide Number Placeholder 2">
            <a:extLst>
              <a:ext uri="{FF2B5EF4-FFF2-40B4-BE49-F238E27FC236}">
                <a16:creationId xmlns:a16="http://schemas.microsoft.com/office/drawing/2014/main" id="{A19B5F1A-4656-EEF8-CBFA-EBA88BE9241A}"/>
              </a:ext>
            </a:extLst>
          </p:cNvPr>
          <p:cNvSpPr>
            <a:spLocks noGrp="1"/>
          </p:cNvSpPr>
          <p:nvPr>
            <p:ph type="sldNum" sz="quarter" idx="10"/>
          </p:nvPr>
        </p:nvSpPr>
        <p:spPr>
          <a:xfrm>
            <a:off x="11318789" y="6261051"/>
            <a:ext cx="380324" cy="365125"/>
          </a:xfrm>
        </p:spPr>
        <p:txBody>
          <a:bodyPr/>
          <a:lstStyle>
            <a:lvl1pPr>
              <a:defRPr>
                <a:solidFill>
                  <a:schemeClr val="bg1"/>
                </a:solidFill>
              </a:defRPr>
            </a:lvl1pPr>
          </a:lstStyle>
          <a:p>
            <a:fld id="{8EE07FC3-56A4-9244-A054-7A234EAC9748}" type="slidenum">
              <a:rPr lang="en-US" smtClean="0"/>
              <a:pPr/>
              <a:t>‹#›</a:t>
            </a:fld>
            <a:endParaRPr lang="en-US" dirty="0"/>
          </a:p>
        </p:txBody>
      </p:sp>
      <p:sp>
        <p:nvSpPr>
          <p:cNvPr id="4" name="Footer Placeholder 3">
            <a:extLst>
              <a:ext uri="{FF2B5EF4-FFF2-40B4-BE49-F238E27FC236}">
                <a16:creationId xmlns:a16="http://schemas.microsoft.com/office/drawing/2014/main" id="{4B4D404F-A4F4-9258-9EF7-0CD53C31A3EF}"/>
              </a:ext>
            </a:extLst>
          </p:cNvPr>
          <p:cNvSpPr>
            <a:spLocks noGrp="1"/>
          </p:cNvSpPr>
          <p:nvPr>
            <p:ph type="ftr" sz="quarter" idx="11"/>
          </p:nvPr>
        </p:nvSpPr>
        <p:spPr>
          <a:xfrm>
            <a:off x="6785097" y="6261050"/>
            <a:ext cx="4526280" cy="365125"/>
          </a:xfrm>
        </p:spPr>
        <p:txBody>
          <a:bodyPr/>
          <a:lstStyle>
            <a:lvl1pPr>
              <a:defRPr>
                <a:solidFill>
                  <a:schemeClr val="bg1"/>
                </a:solidFill>
              </a:defRPr>
            </a:lvl1pPr>
          </a:lstStyle>
          <a:p>
            <a:r>
              <a:rPr lang="en-US"/>
              <a:t>Presentation Title Goes Here</a:t>
            </a:r>
            <a:endParaRPr lang="en-US" dirty="0"/>
          </a:p>
        </p:txBody>
      </p:sp>
      <p:sp>
        <p:nvSpPr>
          <p:cNvPr id="7" name="Text Placeholder 6">
            <a:extLst>
              <a:ext uri="{FF2B5EF4-FFF2-40B4-BE49-F238E27FC236}">
                <a16:creationId xmlns:a16="http://schemas.microsoft.com/office/drawing/2014/main" id="{8EFE31E1-0181-FE7B-E064-B1DBDD334CF8}"/>
              </a:ext>
            </a:extLst>
          </p:cNvPr>
          <p:cNvSpPr>
            <a:spLocks noGrp="1"/>
          </p:cNvSpPr>
          <p:nvPr>
            <p:ph type="body" sz="quarter" idx="12" hasCustomPrompt="1"/>
          </p:nvPr>
        </p:nvSpPr>
        <p:spPr>
          <a:xfrm>
            <a:off x="538162" y="2057400"/>
            <a:ext cx="4948237" cy="2000250"/>
          </a:xfrm>
        </p:spPr>
        <p:txBody>
          <a:bodyPr>
            <a:noAutofit/>
          </a:bodyPr>
          <a:lstStyle>
            <a:lvl1pPr>
              <a:lnSpc>
                <a:spcPts val="2000"/>
              </a:lnSpc>
              <a:spcBef>
                <a:spcPts val="0"/>
              </a:spcBef>
              <a:defRPr sz="1400"/>
            </a:lvl1pPr>
          </a:lstStyle>
          <a:p>
            <a:pPr lvl="0"/>
            <a:r>
              <a:rPr lang="en-US" dirty="0"/>
              <a:t>Opportunities exist worldwide for exhibiting, sponsorship and digital outreach. Whether you’re looking to gain valuable face-to-face networking time, align your brand with key industry figures or capitalize on the largest audience of business travel professionals in the world, GBTA can help your organization tell your story to reach your goals.</a:t>
            </a:r>
          </a:p>
        </p:txBody>
      </p:sp>
      <p:sp>
        <p:nvSpPr>
          <p:cNvPr id="8" name="Text Placeholder 6">
            <a:extLst>
              <a:ext uri="{FF2B5EF4-FFF2-40B4-BE49-F238E27FC236}">
                <a16:creationId xmlns:a16="http://schemas.microsoft.com/office/drawing/2014/main" id="{3A6325E9-4293-A699-EC7B-E44CED3F79FA}"/>
              </a:ext>
            </a:extLst>
          </p:cNvPr>
          <p:cNvSpPr>
            <a:spLocks noGrp="1"/>
          </p:cNvSpPr>
          <p:nvPr>
            <p:ph type="body" sz="quarter" idx="13" hasCustomPrompt="1"/>
          </p:nvPr>
        </p:nvSpPr>
        <p:spPr>
          <a:xfrm>
            <a:off x="538162" y="4277305"/>
            <a:ext cx="4948238" cy="381000"/>
          </a:xfrm>
        </p:spPr>
        <p:txBody>
          <a:bodyPr anchor="b">
            <a:noAutofit/>
          </a:bodyPr>
          <a:lstStyle>
            <a:lvl1pPr>
              <a:lnSpc>
                <a:spcPts val="2000"/>
              </a:lnSpc>
              <a:spcBef>
                <a:spcPts val="0"/>
              </a:spcBef>
              <a:defRPr sz="1400" b="1" i="0">
                <a:latin typeface="Arial" panose="020B0604020202020204" pitchFamily="34" charset="0"/>
                <a:cs typeface="Arial" panose="020B0604020202020204" pitchFamily="34" charset="0"/>
              </a:defRPr>
            </a:lvl1pPr>
          </a:lstStyle>
          <a:p>
            <a:pPr lvl="0"/>
            <a:r>
              <a:rPr lang="en-US" dirty="0"/>
              <a:t>For more information:</a:t>
            </a:r>
          </a:p>
        </p:txBody>
      </p:sp>
      <p:sp>
        <p:nvSpPr>
          <p:cNvPr id="16" name="Text Placeholder 15">
            <a:extLst>
              <a:ext uri="{FF2B5EF4-FFF2-40B4-BE49-F238E27FC236}">
                <a16:creationId xmlns:a16="http://schemas.microsoft.com/office/drawing/2014/main" id="{DCDEB083-2A91-59B4-172E-C4C61C2ABAF9}"/>
              </a:ext>
            </a:extLst>
          </p:cNvPr>
          <p:cNvSpPr>
            <a:spLocks noGrp="1"/>
          </p:cNvSpPr>
          <p:nvPr>
            <p:ph type="body" sz="quarter" idx="15" hasCustomPrompt="1"/>
          </p:nvPr>
        </p:nvSpPr>
        <p:spPr>
          <a:xfrm>
            <a:off x="538162" y="4664474"/>
            <a:ext cx="2805112" cy="914400"/>
          </a:xfrm>
        </p:spPr>
        <p:txBody>
          <a:bodyPr>
            <a:noAutofit/>
          </a:bodyPr>
          <a:lstStyle>
            <a:lvl1pPr>
              <a:lnSpc>
                <a:spcPts val="2000"/>
              </a:lnSpc>
              <a:spcBef>
                <a:spcPts val="0"/>
              </a:spcBef>
              <a:defRPr sz="1200"/>
            </a:lvl1pPr>
            <a:lvl2pPr>
              <a:defRPr sz="1200"/>
            </a:lvl2pPr>
            <a:lvl3pPr>
              <a:defRPr sz="1200"/>
            </a:lvl3pPr>
            <a:lvl4pPr>
              <a:defRPr sz="1200"/>
            </a:lvl4pPr>
            <a:lvl5pPr>
              <a:defRPr sz="1200"/>
            </a:lvl5pPr>
          </a:lstStyle>
          <a:p>
            <a:pPr lvl="0"/>
            <a:r>
              <a:rPr lang="en-US" dirty="0" err="1"/>
              <a:t>sponsor@gbta.org</a:t>
            </a:r>
            <a:endParaRPr lang="en-US" dirty="0"/>
          </a:p>
          <a:p>
            <a:pPr lvl="0"/>
            <a:r>
              <a:rPr lang="en-US" dirty="0"/>
              <a:t>+1 888 224 3675</a:t>
            </a:r>
          </a:p>
          <a:p>
            <a:pPr lvl="0"/>
            <a:r>
              <a:rPr lang="en-US" dirty="0" err="1"/>
              <a:t>gbta.org</a:t>
            </a:r>
            <a:r>
              <a:rPr lang="en-US" dirty="0"/>
              <a:t>/sponsor</a:t>
            </a:r>
          </a:p>
        </p:txBody>
      </p:sp>
      <p:pic>
        <p:nvPicPr>
          <p:cNvPr id="6" name="Picture 3">
            <a:extLst>
              <a:ext uri="{FF2B5EF4-FFF2-40B4-BE49-F238E27FC236}">
                <a16:creationId xmlns:a16="http://schemas.microsoft.com/office/drawing/2014/main" id="{754EE004-4A30-B5F5-E1A9-B58E387FF26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8448" t="21507" r="9814" b="22507"/>
          <a:stretch/>
        </p:blipFill>
        <p:spPr>
          <a:xfrm>
            <a:off x="551936" y="6134986"/>
            <a:ext cx="1431036" cy="462613"/>
          </a:xfrm>
          <a:prstGeom prst="rect">
            <a:avLst/>
          </a:prstGeom>
        </p:spPr>
      </p:pic>
    </p:spTree>
    <p:extLst>
      <p:ext uri="{BB962C8B-B14F-4D97-AF65-F5344CB8AC3E}">
        <p14:creationId xmlns:p14="http://schemas.microsoft.com/office/powerpoint/2010/main" val="662144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950DF9-0ECF-D8D7-3556-D63CBA7985CB}"/>
              </a:ext>
            </a:extLst>
          </p:cNvPr>
          <p:cNvPicPr>
            <a:picLocks noChangeAspect="1"/>
          </p:cNvPicPr>
          <p:nvPr userDrawn="1"/>
        </p:nvPicPr>
        <p:blipFill>
          <a:blip r:embed="rId2"/>
          <a:stretch>
            <a:fillRect/>
          </a:stretch>
        </p:blipFill>
        <p:spPr>
          <a:xfrm>
            <a:off x="7398872" y="703615"/>
            <a:ext cx="6795427" cy="6858000"/>
          </a:xfrm>
          <a:prstGeom prst="rect">
            <a:avLst/>
          </a:prstGeom>
        </p:spPr>
      </p:pic>
      <p:pic>
        <p:nvPicPr>
          <p:cNvPr id="8" name="Picture 4">
            <a:extLst>
              <a:ext uri="{FF2B5EF4-FFF2-40B4-BE49-F238E27FC236}">
                <a16:creationId xmlns:a16="http://schemas.microsoft.com/office/drawing/2014/main" id="{D18F3C10-8306-3A32-EB3F-0ABFA47C220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01394" y="322876"/>
            <a:ext cx="4656224" cy="1454272"/>
          </a:xfrm>
          <a:prstGeom prst="rect">
            <a:avLst/>
          </a:prstGeom>
        </p:spPr>
      </p:pic>
      <p:sp>
        <p:nvSpPr>
          <p:cNvPr id="5" name="Text Placeholder 5">
            <a:extLst>
              <a:ext uri="{FF2B5EF4-FFF2-40B4-BE49-F238E27FC236}">
                <a16:creationId xmlns:a16="http://schemas.microsoft.com/office/drawing/2014/main" id="{C6380984-86D1-BC5B-0E04-30C8896A55BA}"/>
              </a:ext>
            </a:extLst>
          </p:cNvPr>
          <p:cNvSpPr>
            <a:spLocks noGrp="1"/>
          </p:cNvSpPr>
          <p:nvPr>
            <p:ph type="body" sz="quarter" idx="10" hasCustomPrompt="1"/>
          </p:nvPr>
        </p:nvSpPr>
        <p:spPr>
          <a:xfrm>
            <a:off x="564099" y="5018313"/>
            <a:ext cx="3430241" cy="438150"/>
          </a:xfrm>
        </p:spPr>
        <p:txBody>
          <a:bodyPr>
            <a:noAutofit/>
          </a:bodyPr>
          <a:lstStyle>
            <a:lvl1pPr>
              <a:defRPr sz="1800">
                <a:solidFill>
                  <a:schemeClr val="tx1"/>
                </a:solidFill>
              </a:defRPr>
            </a:lvl1pPr>
          </a:lstStyle>
          <a:p>
            <a:pPr lvl="0"/>
            <a:r>
              <a:rPr lang="en-US" dirty="0"/>
              <a:t>July 2022</a:t>
            </a:r>
          </a:p>
        </p:txBody>
      </p:sp>
      <p:sp>
        <p:nvSpPr>
          <p:cNvPr id="2" name="Title 1">
            <a:extLst>
              <a:ext uri="{FF2B5EF4-FFF2-40B4-BE49-F238E27FC236}">
                <a16:creationId xmlns:a16="http://schemas.microsoft.com/office/drawing/2014/main" id="{E8868B42-4C05-028A-35C8-6294F94356F1}"/>
              </a:ext>
            </a:extLst>
          </p:cNvPr>
          <p:cNvSpPr>
            <a:spLocks noGrp="1"/>
          </p:cNvSpPr>
          <p:nvPr>
            <p:ph type="title" hasCustomPrompt="1"/>
          </p:nvPr>
        </p:nvSpPr>
        <p:spPr>
          <a:xfrm>
            <a:off x="552966" y="3617375"/>
            <a:ext cx="6057899" cy="1226472"/>
          </a:xfrm>
        </p:spPr>
        <p:txBody>
          <a:bodyPr>
            <a:noAutofit/>
          </a:bodyPr>
          <a:lstStyle>
            <a:lvl1pPr>
              <a:lnSpc>
                <a:spcPts val="4400"/>
              </a:lnSpc>
              <a:defRPr sz="3600"/>
            </a:lvl1pPr>
          </a:lstStyle>
          <a:p>
            <a:r>
              <a:rPr lang="en-US" dirty="0"/>
              <a:t>Headline in orange must </a:t>
            </a:r>
            <a:br>
              <a:rPr lang="en-US" dirty="0"/>
            </a:br>
            <a:r>
              <a:rPr lang="en-US" dirty="0"/>
              <a:t>be 36pt. or larger</a:t>
            </a:r>
          </a:p>
        </p:txBody>
      </p:sp>
    </p:spTree>
    <p:extLst>
      <p:ext uri="{BB962C8B-B14F-4D97-AF65-F5344CB8AC3E}">
        <p14:creationId xmlns:p14="http://schemas.microsoft.com/office/powerpoint/2010/main" val="30658701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all-out or big quote 1">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451BB97-2FC2-230B-E2BA-353DCFACE966}"/>
              </a:ext>
            </a:extLst>
          </p:cNvPr>
          <p:cNvSpPr>
            <a:spLocks noGrp="1"/>
          </p:cNvSpPr>
          <p:nvPr>
            <p:ph type="pic" sz="quarter" idx="11"/>
          </p:nvPr>
        </p:nvSpPr>
        <p:spPr>
          <a:xfrm>
            <a:off x="0" y="0"/>
            <a:ext cx="12192000" cy="6858000"/>
          </a:xfrm>
        </p:spPr>
        <p:txBody>
          <a:bodyPr/>
          <a:lstStyle/>
          <a:p>
            <a:endParaRPr lang="en-US"/>
          </a:p>
        </p:txBody>
      </p:sp>
      <p:sp>
        <p:nvSpPr>
          <p:cNvPr id="2" name="Title 1">
            <a:extLst>
              <a:ext uri="{FF2B5EF4-FFF2-40B4-BE49-F238E27FC236}">
                <a16:creationId xmlns:a16="http://schemas.microsoft.com/office/drawing/2014/main" id="{5C6A0821-6392-AD96-B6F3-5B2EA130712A}"/>
              </a:ext>
            </a:extLst>
          </p:cNvPr>
          <p:cNvSpPr>
            <a:spLocks noGrp="1"/>
          </p:cNvSpPr>
          <p:nvPr>
            <p:ph type="title" hasCustomPrompt="1"/>
          </p:nvPr>
        </p:nvSpPr>
        <p:spPr>
          <a:xfrm>
            <a:off x="581540" y="1447221"/>
            <a:ext cx="4847709" cy="1867479"/>
          </a:xfrm>
        </p:spPr>
        <p:txBody>
          <a:bodyPr>
            <a:noAutofit/>
          </a:bodyPr>
          <a:lstStyle>
            <a:lvl1pPr>
              <a:lnSpc>
                <a:spcPts val="4400"/>
              </a:lnSpc>
              <a:defRPr sz="4000">
                <a:solidFill>
                  <a:schemeClr val="bg1"/>
                </a:solidFill>
              </a:defRPr>
            </a:lvl1pPr>
          </a:lstStyle>
          <a:p>
            <a:r>
              <a:rPr lang="en-US" dirty="0"/>
              <a:t>We are building our collective future together</a:t>
            </a:r>
          </a:p>
        </p:txBody>
      </p:sp>
      <p:sp>
        <p:nvSpPr>
          <p:cNvPr id="6" name="Text Placeholder 5">
            <a:extLst>
              <a:ext uri="{FF2B5EF4-FFF2-40B4-BE49-F238E27FC236}">
                <a16:creationId xmlns:a16="http://schemas.microsoft.com/office/drawing/2014/main" id="{5133D1A9-E417-A74A-4A36-34C97A5B2074}"/>
              </a:ext>
            </a:extLst>
          </p:cNvPr>
          <p:cNvSpPr>
            <a:spLocks noGrp="1"/>
          </p:cNvSpPr>
          <p:nvPr>
            <p:ph type="body" sz="quarter" idx="10" hasCustomPrompt="1"/>
          </p:nvPr>
        </p:nvSpPr>
        <p:spPr>
          <a:xfrm>
            <a:off x="581540" y="942975"/>
            <a:ext cx="4276725" cy="385763"/>
          </a:xfrm>
        </p:spPr>
        <p:txBody>
          <a:bodyPr/>
          <a:lstStyle>
            <a:lvl1pPr>
              <a:defRPr b="1">
                <a:solidFill>
                  <a:schemeClr val="bg1"/>
                </a:solidFill>
              </a:defRPr>
            </a:lvl1pPr>
          </a:lstStyle>
          <a:p>
            <a:pPr lvl="0"/>
            <a:r>
              <a:rPr lang="en-US" dirty="0"/>
              <a:t>This is a call-out or big quote:</a:t>
            </a:r>
          </a:p>
        </p:txBody>
      </p:sp>
    </p:spTree>
    <p:extLst>
      <p:ext uri="{BB962C8B-B14F-4D97-AF65-F5344CB8AC3E}">
        <p14:creationId xmlns:p14="http://schemas.microsoft.com/office/powerpoint/2010/main" val="17696936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all-out or big quote slide 2">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5D3C6D-E69E-B896-C9B2-27C69FB300C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94277" y="5966085"/>
            <a:ext cx="1746642" cy="824350"/>
          </a:xfrm>
          <a:prstGeom prst="rect">
            <a:avLst/>
          </a:prstGeom>
        </p:spPr>
      </p:pic>
      <p:sp>
        <p:nvSpPr>
          <p:cNvPr id="27" name="Freeform 26">
            <a:extLst>
              <a:ext uri="{FF2B5EF4-FFF2-40B4-BE49-F238E27FC236}">
                <a16:creationId xmlns:a16="http://schemas.microsoft.com/office/drawing/2014/main" id="{35875F9F-681D-9480-3403-04AD7A895677}"/>
              </a:ext>
            </a:extLst>
          </p:cNvPr>
          <p:cNvSpPr/>
          <p:nvPr userDrawn="1"/>
        </p:nvSpPr>
        <p:spPr>
          <a:xfrm>
            <a:off x="2" y="0"/>
            <a:ext cx="5379407" cy="5339670"/>
          </a:xfrm>
          <a:custGeom>
            <a:avLst/>
            <a:gdLst>
              <a:gd name="connsiteX0" fmla="*/ 0 w 5379407"/>
              <a:gd name="connsiteY0" fmla="*/ 0 h 5339670"/>
              <a:gd name="connsiteX1" fmla="*/ 4790318 w 5379407"/>
              <a:gd name="connsiteY1" fmla="*/ 0 h 5339670"/>
              <a:gd name="connsiteX2" fmla="*/ 4960260 w 5379407"/>
              <a:gd name="connsiteY2" fmla="*/ 276205 h 5339670"/>
              <a:gd name="connsiteX3" fmla="*/ 5379407 w 5379407"/>
              <a:gd name="connsiteY3" fmla="*/ 1910670 h 5339670"/>
              <a:gd name="connsiteX4" fmla="*/ 1906612 w 5379407"/>
              <a:gd name="connsiteY4" fmla="*/ 5339670 h 5339670"/>
              <a:gd name="connsiteX5" fmla="*/ 251272 w 5379407"/>
              <a:gd name="connsiteY5" fmla="*/ 4925808 h 5339670"/>
              <a:gd name="connsiteX6" fmla="*/ 0 w 5379407"/>
              <a:gd name="connsiteY6" fmla="*/ 4775082 h 533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407" h="5339670">
                <a:moveTo>
                  <a:pt x="0" y="0"/>
                </a:moveTo>
                <a:lnTo>
                  <a:pt x="4790318" y="0"/>
                </a:lnTo>
                <a:lnTo>
                  <a:pt x="4960260" y="276205"/>
                </a:lnTo>
                <a:cubicBezTo>
                  <a:pt x="5227569" y="762072"/>
                  <a:pt x="5379407" y="1318863"/>
                  <a:pt x="5379407" y="1910670"/>
                </a:cubicBezTo>
                <a:cubicBezTo>
                  <a:pt x="5379407" y="3804454"/>
                  <a:pt x="3824584" y="5339670"/>
                  <a:pt x="1906612" y="5339670"/>
                </a:cubicBezTo>
                <a:cubicBezTo>
                  <a:pt x="1307246" y="5339670"/>
                  <a:pt x="743343" y="5189747"/>
                  <a:pt x="251272" y="4925808"/>
                </a:cubicBezTo>
                <a:lnTo>
                  <a:pt x="0" y="477508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C6A0821-6392-AD96-B6F3-5B2EA130712A}"/>
              </a:ext>
            </a:extLst>
          </p:cNvPr>
          <p:cNvSpPr>
            <a:spLocks noGrp="1"/>
          </p:cNvSpPr>
          <p:nvPr>
            <p:ph type="title" hasCustomPrompt="1"/>
          </p:nvPr>
        </p:nvSpPr>
        <p:spPr>
          <a:xfrm>
            <a:off x="531699" y="1454535"/>
            <a:ext cx="4847709" cy="1867479"/>
          </a:xfrm>
        </p:spPr>
        <p:txBody>
          <a:bodyPr>
            <a:noAutofit/>
          </a:bodyPr>
          <a:lstStyle>
            <a:lvl1pPr>
              <a:lnSpc>
                <a:spcPts val="4400"/>
              </a:lnSpc>
              <a:defRPr sz="4000">
                <a:solidFill>
                  <a:schemeClr val="accent1"/>
                </a:solidFill>
              </a:defRPr>
            </a:lvl1pPr>
          </a:lstStyle>
          <a:p>
            <a:r>
              <a:rPr lang="en-US" dirty="0"/>
              <a:t>We are building our collective future together</a:t>
            </a:r>
          </a:p>
        </p:txBody>
      </p:sp>
      <p:sp>
        <p:nvSpPr>
          <p:cNvPr id="6" name="Text Placeholder 5">
            <a:extLst>
              <a:ext uri="{FF2B5EF4-FFF2-40B4-BE49-F238E27FC236}">
                <a16:creationId xmlns:a16="http://schemas.microsoft.com/office/drawing/2014/main" id="{5133D1A9-E417-A74A-4A36-34C97A5B2074}"/>
              </a:ext>
            </a:extLst>
          </p:cNvPr>
          <p:cNvSpPr>
            <a:spLocks noGrp="1"/>
          </p:cNvSpPr>
          <p:nvPr>
            <p:ph type="body" sz="quarter" idx="10" hasCustomPrompt="1"/>
          </p:nvPr>
        </p:nvSpPr>
        <p:spPr>
          <a:xfrm>
            <a:off x="545987" y="958446"/>
            <a:ext cx="4276725" cy="385763"/>
          </a:xfrm>
        </p:spPr>
        <p:txBody>
          <a:bodyPr>
            <a:noAutofit/>
          </a:bodyPr>
          <a:lstStyle>
            <a:lvl1pPr>
              <a:defRPr b="1">
                <a:solidFill>
                  <a:schemeClr val="tx1"/>
                </a:solidFill>
              </a:defRPr>
            </a:lvl1pPr>
          </a:lstStyle>
          <a:p>
            <a:pPr lvl="0"/>
            <a:r>
              <a:rPr lang="en-US" dirty="0"/>
              <a:t>This is a call-out or big quote:</a:t>
            </a:r>
          </a:p>
        </p:txBody>
      </p:sp>
      <p:sp>
        <p:nvSpPr>
          <p:cNvPr id="24" name="Picture Placeholder 23">
            <a:extLst>
              <a:ext uri="{FF2B5EF4-FFF2-40B4-BE49-F238E27FC236}">
                <a16:creationId xmlns:a16="http://schemas.microsoft.com/office/drawing/2014/main" id="{45C0C9F2-CB4C-A40E-823E-3E9D3083755A}"/>
              </a:ext>
            </a:extLst>
          </p:cNvPr>
          <p:cNvSpPr>
            <a:spLocks noGrp="1"/>
          </p:cNvSpPr>
          <p:nvPr>
            <p:ph type="pic" sz="quarter" idx="11"/>
          </p:nvPr>
        </p:nvSpPr>
        <p:spPr>
          <a:xfrm>
            <a:off x="5677858" y="0"/>
            <a:ext cx="6514143" cy="6858000"/>
          </a:xfrm>
          <a:custGeom>
            <a:avLst/>
            <a:gdLst>
              <a:gd name="connsiteX0" fmla="*/ 947612 w 6514143"/>
              <a:gd name="connsiteY0" fmla="*/ 0 h 6858000"/>
              <a:gd name="connsiteX1" fmla="*/ 6514143 w 6514143"/>
              <a:gd name="connsiteY1" fmla="*/ 0 h 6858000"/>
              <a:gd name="connsiteX2" fmla="*/ 6514143 w 6514143"/>
              <a:gd name="connsiteY2" fmla="*/ 6858000 h 6858000"/>
              <a:gd name="connsiteX3" fmla="*/ 2206094 w 6514143"/>
              <a:gd name="connsiteY3" fmla="*/ 6858000 h 6858000"/>
              <a:gd name="connsiteX4" fmla="*/ 2086109 w 6514143"/>
              <a:gd name="connsiteY4" fmla="*/ 6780889 h 6858000"/>
              <a:gd name="connsiteX5" fmla="*/ 0 w 6514143"/>
              <a:gd name="connsiteY5" fmla="*/ 2847690 h 6858000"/>
              <a:gd name="connsiteX6" fmla="*/ 939998 w 6514143"/>
              <a:gd name="connsiteY6" fmla="*/ 971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14143" h="6858000">
                <a:moveTo>
                  <a:pt x="947612" y="0"/>
                </a:moveTo>
                <a:lnTo>
                  <a:pt x="6514143" y="0"/>
                </a:lnTo>
                <a:lnTo>
                  <a:pt x="6514143" y="6858000"/>
                </a:lnTo>
                <a:lnTo>
                  <a:pt x="2206094" y="6858000"/>
                </a:lnTo>
                <a:lnTo>
                  <a:pt x="2086109" y="6780889"/>
                </a:lnTo>
                <a:cubicBezTo>
                  <a:pt x="827501" y="5928488"/>
                  <a:pt x="0" y="4484965"/>
                  <a:pt x="0" y="2847690"/>
                </a:cubicBezTo>
                <a:cubicBezTo>
                  <a:pt x="0" y="1783462"/>
                  <a:pt x="349619" y="801093"/>
                  <a:pt x="939998" y="9712"/>
                </a:cubicBezTo>
                <a:close/>
              </a:path>
            </a:pathLst>
          </a:custGeom>
          <a:solidFill>
            <a:schemeClr val="bg1"/>
          </a:solidFill>
        </p:spPr>
        <p:txBody>
          <a:bodyPr wrap="square">
            <a:noAutofit/>
          </a:bodyPr>
          <a:lstStyle/>
          <a:p>
            <a:endParaRPr lang="en-US"/>
          </a:p>
        </p:txBody>
      </p:sp>
    </p:spTree>
    <p:extLst>
      <p:ext uri="{BB962C8B-B14F-4D97-AF65-F5344CB8AC3E}">
        <p14:creationId xmlns:p14="http://schemas.microsoft.com/office/powerpoint/2010/main" val="18349510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all-out or big quote slide 3">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AD4E8-7CA4-6C65-1700-488186D4A473}"/>
              </a:ext>
            </a:extLst>
          </p:cNvPr>
          <p:cNvSpPr>
            <a:spLocks noGrp="1"/>
          </p:cNvSpPr>
          <p:nvPr>
            <p:ph type="title" hasCustomPrompt="1"/>
          </p:nvPr>
        </p:nvSpPr>
        <p:spPr>
          <a:xfrm>
            <a:off x="564607" y="1466566"/>
            <a:ext cx="4814901" cy="3240901"/>
          </a:xfrm>
        </p:spPr>
        <p:txBody>
          <a:bodyPr>
            <a:noAutofit/>
          </a:bodyPr>
          <a:lstStyle>
            <a:lvl1pPr>
              <a:lnSpc>
                <a:spcPts val="3900"/>
              </a:lnSpc>
              <a:defRPr sz="3600">
                <a:solidFill>
                  <a:schemeClr val="bg1"/>
                </a:solidFill>
              </a:defRPr>
            </a:lvl1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a:t>
            </a:r>
          </a:p>
        </p:txBody>
      </p:sp>
      <p:pic>
        <p:nvPicPr>
          <p:cNvPr id="6" name="Picture 5">
            <a:extLst>
              <a:ext uri="{FF2B5EF4-FFF2-40B4-BE49-F238E27FC236}">
                <a16:creationId xmlns:a16="http://schemas.microsoft.com/office/drawing/2014/main" id="{3B186415-031E-9BAC-EC18-8EFD7E715C90}"/>
              </a:ext>
            </a:extLst>
          </p:cNvPr>
          <p:cNvPicPr>
            <a:picLocks noChangeAspect="1"/>
          </p:cNvPicPr>
          <p:nvPr userDrawn="1"/>
        </p:nvPicPr>
        <p:blipFill>
          <a:blip r:embed="rId2"/>
          <a:stretch>
            <a:fillRect/>
          </a:stretch>
        </p:blipFill>
        <p:spPr>
          <a:xfrm>
            <a:off x="5715001" y="-850106"/>
            <a:ext cx="9167905" cy="8639440"/>
          </a:xfrm>
          <a:prstGeom prst="rect">
            <a:avLst/>
          </a:prstGeom>
        </p:spPr>
      </p:pic>
      <p:sp>
        <p:nvSpPr>
          <p:cNvPr id="8" name="Text Placeholder 5">
            <a:extLst>
              <a:ext uri="{FF2B5EF4-FFF2-40B4-BE49-F238E27FC236}">
                <a16:creationId xmlns:a16="http://schemas.microsoft.com/office/drawing/2014/main" id="{DE6AF651-B705-CD85-6A62-54C8A520FEC5}"/>
              </a:ext>
            </a:extLst>
          </p:cNvPr>
          <p:cNvSpPr>
            <a:spLocks noGrp="1"/>
          </p:cNvSpPr>
          <p:nvPr>
            <p:ph type="body" sz="quarter" idx="10" hasCustomPrompt="1"/>
          </p:nvPr>
        </p:nvSpPr>
        <p:spPr>
          <a:xfrm>
            <a:off x="581540" y="942975"/>
            <a:ext cx="4276725" cy="385763"/>
          </a:xfrm>
        </p:spPr>
        <p:txBody>
          <a:bodyPr>
            <a:noAutofit/>
          </a:bodyPr>
          <a:lstStyle>
            <a:lvl1pPr>
              <a:defRPr b="1">
                <a:solidFill>
                  <a:schemeClr val="bg1"/>
                </a:solidFill>
              </a:defRPr>
            </a:lvl1pPr>
          </a:lstStyle>
          <a:p>
            <a:pPr lvl="0"/>
            <a:r>
              <a:rPr lang="en-US" dirty="0"/>
              <a:t>This is a call-out or big quote:</a:t>
            </a:r>
          </a:p>
        </p:txBody>
      </p:sp>
      <p:pic>
        <p:nvPicPr>
          <p:cNvPr id="3" name="Picture 4">
            <a:extLst>
              <a:ext uri="{FF2B5EF4-FFF2-40B4-BE49-F238E27FC236}">
                <a16:creationId xmlns:a16="http://schemas.microsoft.com/office/drawing/2014/main" id="{A9C0999E-885E-DC81-4D98-1D6E9FD3A4D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94277" y="5966085"/>
            <a:ext cx="1746642" cy="824350"/>
          </a:xfrm>
          <a:prstGeom prst="rect">
            <a:avLst/>
          </a:prstGeom>
        </p:spPr>
      </p:pic>
    </p:spTree>
    <p:extLst>
      <p:ext uri="{BB962C8B-B14F-4D97-AF65-F5344CB8AC3E}">
        <p14:creationId xmlns:p14="http://schemas.microsoft.com/office/powerpoint/2010/main" val="29764485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3F4D0-89A7-BB85-73BD-3594EBEE22B5}"/>
              </a:ext>
            </a:extLst>
          </p:cNvPr>
          <p:cNvSpPr>
            <a:spLocks noGrp="1"/>
          </p:cNvSpPr>
          <p:nvPr>
            <p:ph type="title" hasCustomPrompt="1"/>
          </p:nvPr>
        </p:nvSpPr>
        <p:spPr>
          <a:xfrm>
            <a:off x="552966" y="2300237"/>
            <a:ext cx="5162035" cy="1933096"/>
          </a:xfrm>
        </p:spPr>
        <p:txBody>
          <a:bodyPr>
            <a:noAutofit/>
          </a:bodyPr>
          <a:lstStyle>
            <a:lvl1pPr>
              <a:lnSpc>
                <a:spcPts val="5200"/>
              </a:lnSpc>
              <a:defRPr sz="4800"/>
            </a:lvl1pPr>
          </a:lstStyle>
          <a:p>
            <a:r>
              <a:rPr lang="en-US" dirty="0"/>
              <a:t>Section Title Goes Here</a:t>
            </a:r>
          </a:p>
        </p:txBody>
      </p:sp>
      <p:pic>
        <p:nvPicPr>
          <p:cNvPr id="5" name="Picture 4">
            <a:extLst>
              <a:ext uri="{FF2B5EF4-FFF2-40B4-BE49-F238E27FC236}">
                <a16:creationId xmlns:a16="http://schemas.microsoft.com/office/drawing/2014/main" id="{EE74BDAC-75E2-1FA5-3AB8-D9346437A365}"/>
              </a:ext>
            </a:extLst>
          </p:cNvPr>
          <p:cNvPicPr>
            <a:picLocks noChangeAspect="1"/>
          </p:cNvPicPr>
          <p:nvPr userDrawn="1"/>
        </p:nvPicPr>
        <p:blipFill>
          <a:blip r:embed="rId2"/>
          <a:stretch>
            <a:fillRect/>
          </a:stretch>
        </p:blipFill>
        <p:spPr>
          <a:xfrm>
            <a:off x="5715001" y="-850107"/>
            <a:ext cx="9167905" cy="8658577"/>
          </a:xfrm>
          <a:prstGeom prst="rect">
            <a:avLst/>
          </a:prstGeom>
        </p:spPr>
      </p:pic>
      <p:pic>
        <p:nvPicPr>
          <p:cNvPr id="3" name="Picture 3">
            <a:extLst>
              <a:ext uri="{FF2B5EF4-FFF2-40B4-BE49-F238E27FC236}">
                <a16:creationId xmlns:a16="http://schemas.microsoft.com/office/drawing/2014/main" id="{CAD70DF9-5E5A-E6A7-8B1B-8D2831BF4867}"/>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8448" t="21507" r="9814" b="22507"/>
          <a:stretch/>
        </p:blipFill>
        <p:spPr>
          <a:xfrm>
            <a:off x="551936" y="6134986"/>
            <a:ext cx="1431036" cy="462613"/>
          </a:xfrm>
          <a:prstGeom prst="rect">
            <a:avLst/>
          </a:prstGeom>
        </p:spPr>
      </p:pic>
    </p:spTree>
    <p:extLst>
      <p:ext uri="{BB962C8B-B14F-4D97-AF65-F5344CB8AC3E}">
        <p14:creationId xmlns:p14="http://schemas.microsoft.com/office/powerpoint/2010/main" val="12699980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3F4D0-89A7-BB85-73BD-3594EBEE22B5}"/>
              </a:ext>
            </a:extLst>
          </p:cNvPr>
          <p:cNvSpPr>
            <a:spLocks noGrp="1"/>
          </p:cNvSpPr>
          <p:nvPr>
            <p:ph type="title" hasCustomPrompt="1"/>
          </p:nvPr>
        </p:nvSpPr>
        <p:spPr>
          <a:xfrm>
            <a:off x="552966" y="2300237"/>
            <a:ext cx="5162035" cy="1933096"/>
          </a:xfrm>
        </p:spPr>
        <p:txBody>
          <a:bodyPr>
            <a:noAutofit/>
          </a:bodyPr>
          <a:lstStyle>
            <a:lvl1pPr>
              <a:lnSpc>
                <a:spcPts val="5200"/>
              </a:lnSpc>
              <a:defRPr sz="4800">
                <a:solidFill>
                  <a:schemeClr val="bg1"/>
                </a:solidFill>
              </a:defRPr>
            </a:lvl1pPr>
          </a:lstStyle>
          <a:p>
            <a:r>
              <a:rPr lang="en-US" dirty="0"/>
              <a:t>Section Title Goes Here</a:t>
            </a:r>
          </a:p>
        </p:txBody>
      </p:sp>
      <p:pic>
        <p:nvPicPr>
          <p:cNvPr id="5" name="Picture 4">
            <a:extLst>
              <a:ext uri="{FF2B5EF4-FFF2-40B4-BE49-F238E27FC236}">
                <a16:creationId xmlns:a16="http://schemas.microsoft.com/office/drawing/2014/main" id="{EE74BDAC-75E2-1FA5-3AB8-D9346437A365}"/>
              </a:ext>
            </a:extLst>
          </p:cNvPr>
          <p:cNvPicPr>
            <a:picLocks noChangeAspect="1"/>
          </p:cNvPicPr>
          <p:nvPr userDrawn="1"/>
        </p:nvPicPr>
        <p:blipFill>
          <a:blip r:embed="rId2"/>
          <a:stretch>
            <a:fillRect/>
          </a:stretch>
        </p:blipFill>
        <p:spPr>
          <a:xfrm>
            <a:off x="5715001" y="-850107"/>
            <a:ext cx="9167905" cy="8658577"/>
          </a:xfrm>
          <a:prstGeom prst="rect">
            <a:avLst/>
          </a:prstGeom>
        </p:spPr>
      </p:pic>
      <p:pic>
        <p:nvPicPr>
          <p:cNvPr id="3" name="Picture 4">
            <a:extLst>
              <a:ext uri="{FF2B5EF4-FFF2-40B4-BE49-F238E27FC236}">
                <a16:creationId xmlns:a16="http://schemas.microsoft.com/office/drawing/2014/main" id="{8EA384B5-B35C-FAE9-6CFE-43A3D5CFFD77}"/>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94277" y="5966085"/>
            <a:ext cx="1746642" cy="824350"/>
          </a:xfrm>
          <a:prstGeom prst="rect">
            <a:avLst/>
          </a:prstGeom>
        </p:spPr>
      </p:pic>
    </p:spTree>
    <p:extLst>
      <p:ext uri="{BB962C8B-B14F-4D97-AF65-F5344CB8AC3E}">
        <p14:creationId xmlns:p14="http://schemas.microsoft.com/office/powerpoint/2010/main" val="25901087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3F4D0-89A7-BB85-73BD-3594EBEE22B5}"/>
              </a:ext>
            </a:extLst>
          </p:cNvPr>
          <p:cNvSpPr>
            <a:spLocks noGrp="1"/>
          </p:cNvSpPr>
          <p:nvPr>
            <p:ph type="title" hasCustomPrompt="1"/>
          </p:nvPr>
        </p:nvSpPr>
        <p:spPr>
          <a:xfrm>
            <a:off x="552966" y="2300237"/>
            <a:ext cx="5162035" cy="1933096"/>
          </a:xfrm>
        </p:spPr>
        <p:txBody>
          <a:bodyPr>
            <a:noAutofit/>
          </a:bodyPr>
          <a:lstStyle>
            <a:lvl1pPr>
              <a:lnSpc>
                <a:spcPts val="5200"/>
              </a:lnSpc>
              <a:defRPr sz="4800">
                <a:solidFill>
                  <a:schemeClr val="bg1"/>
                </a:solidFill>
              </a:defRPr>
            </a:lvl1pPr>
          </a:lstStyle>
          <a:p>
            <a:r>
              <a:rPr lang="en-US" dirty="0"/>
              <a:t>Section Title Goes Here</a:t>
            </a:r>
          </a:p>
        </p:txBody>
      </p:sp>
      <p:pic>
        <p:nvPicPr>
          <p:cNvPr id="8" name="Graphic 7">
            <a:extLst>
              <a:ext uri="{FF2B5EF4-FFF2-40B4-BE49-F238E27FC236}">
                <a16:creationId xmlns:a16="http://schemas.microsoft.com/office/drawing/2014/main" id="{686673B7-1CE6-3FE2-99B1-F43E313A671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563" t="9818" r="31160" b="10977"/>
          <a:stretch/>
        </p:blipFill>
        <p:spPr>
          <a:xfrm>
            <a:off x="6096001" y="0"/>
            <a:ext cx="6096000" cy="6858000"/>
          </a:xfrm>
          <a:custGeom>
            <a:avLst/>
            <a:gdLst>
              <a:gd name="connsiteX0" fmla="*/ 0 w 6222335"/>
              <a:gd name="connsiteY0" fmla="*/ 0 h 6858000"/>
              <a:gd name="connsiteX1" fmla="*/ 6222335 w 6222335"/>
              <a:gd name="connsiteY1" fmla="*/ 0 h 6858000"/>
              <a:gd name="connsiteX2" fmla="*/ 6222335 w 6222335"/>
              <a:gd name="connsiteY2" fmla="*/ 6858000 h 6858000"/>
              <a:gd name="connsiteX3" fmla="*/ 0 w 622233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222335" h="6858000">
                <a:moveTo>
                  <a:pt x="0" y="0"/>
                </a:moveTo>
                <a:lnTo>
                  <a:pt x="6222335" y="0"/>
                </a:lnTo>
                <a:lnTo>
                  <a:pt x="6222335" y="6858000"/>
                </a:lnTo>
                <a:lnTo>
                  <a:pt x="0" y="6858000"/>
                </a:lnTo>
                <a:close/>
              </a:path>
            </a:pathLst>
          </a:custGeom>
        </p:spPr>
      </p:pic>
      <p:pic>
        <p:nvPicPr>
          <p:cNvPr id="3" name="Picture 4">
            <a:extLst>
              <a:ext uri="{FF2B5EF4-FFF2-40B4-BE49-F238E27FC236}">
                <a16:creationId xmlns:a16="http://schemas.microsoft.com/office/drawing/2014/main" id="{3DE37A5F-0E28-17F5-B395-BC950C8B787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94277" y="5966085"/>
            <a:ext cx="1746642" cy="824350"/>
          </a:xfrm>
          <a:prstGeom prst="rect">
            <a:avLst/>
          </a:prstGeom>
        </p:spPr>
      </p:pic>
    </p:spTree>
    <p:extLst>
      <p:ext uri="{BB962C8B-B14F-4D97-AF65-F5344CB8AC3E}">
        <p14:creationId xmlns:p14="http://schemas.microsoft.com/office/powerpoint/2010/main" val="34815502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all-out or big quote slide 4">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A0821-6392-AD96-B6F3-5B2EA130712A}"/>
              </a:ext>
            </a:extLst>
          </p:cNvPr>
          <p:cNvSpPr>
            <a:spLocks noGrp="1"/>
          </p:cNvSpPr>
          <p:nvPr>
            <p:ph type="title" hasCustomPrompt="1"/>
          </p:nvPr>
        </p:nvSpPr>
        <p:spPr>
          <a:xfrm>
            <a:off x="531699" y="1454535"/>
            <a:ext cx="4847709" cy="1867479"/>
          </a:xfrm>
        </p:spPr>
        <p:txBody>
          <a:bodyPr>
            <a:noAutofit/>
          </a:bodyPr>
          <a:lstStyle>
            <a:lvl1pPr>
              <a:lnSpc>
                <a:spcPts val="4400"/>
              </a:lnSpc>
              <a:defRPr sz="4000">
                <a:solidFill>
                  <a:schemeClr val="accent6"/>
                </a:solidFill>
              </a:defRPr>
            </a:lvl1pPr>
          </a:lstStyle>
          <a:p>
            <a:r>
              <a:rPr lang="en-US" dirty="0"/>
              <a:t>We are building our collective future together</a:t>
            </a:r>
          </a:p>
        </p:txBody>
      </p:sp>
      <p:sp>
        <p:nvSpPr>
          <p:cNvPr id="6" name="Text Placeholder 5">
            <a:extLst>
              <a:ext uri="{FF2B5EF4-FFF2-40B4-BE49-F238E27FC236}">
                <a16:creationId xmlns:a16="http://schemas.microsoft.com/office/drawing/2014/main" id="{5133D1A9-E417-A74A-4A36-34C97A5B2074}"/>
              </a:ext>
            </a:extLst>
          </p:cNvPr>
          <p:cNvSpPr>
            <a:spLocks noGrp="1"/>
          </p:cNvSpPr>
          <p:nvPr>
            <p:ph type="body" sz="quarter" idx="10" hasCustomPrompt="1"/>
          </p:nvPr>
        </p:nvSpPr>
        <p:spPr>
          <a:xfrm>
            <a:off x="545987" y="958446"/>
            <a:ext cx="4276725" cy="385763"/>
          </a:xfrm>
        </p:spPr>
        <p:txBody>
          <a:bodyPr>
            <a:noAutofit/>
          </a:bodyPr>
          <a:lstStyle>
            <a:lvl1pPr>
              <a:defRPr b="1">
                <a:solidFill>
                  <a:schemeClr val="bg1"/>
                </a:solidFill>
              </a:defRPr>
            </a:lvl1pPr>
          </a:lstStyle>
          <a:p>
            <a:pPr lvl="0"/>
            <a:r>
              <a:rPr lang="en-US" dirty="0"/>
              <a:t>This is a call-out or big quote:</a:t>
            </a:r>
          </a:p>
        </p:txBody>
      </p:sp>
      <p:sp>
        <p:nvSpPr>
          <p:cNvPr id="24" name="Picture Placeholder 23">
            <a:extLst>
              <a:ext uri="{FF2B5EF4-FFF2-40B4-BE49-F238E27FC236}">
                <a16:creationId xmlns:a16="http://schemas.microsoft.com/office/drawing/2014/main" id="{45C0C9F2-CB4C-A40E-823E-3E9D3083755A}"/>
              </a:ext>
            </a:extLst>
          </p:cNvPr>
          <p:cNvSpPr>
            <a:spLocks noGrp="1"/>
          </p:cNvSpPr>
          <p:nvPr>
            <p:ph type="pic" sz="quarter" idx="11"/>
          </p:nvPr>
        </p:nvSpPr>
        <p:spPr>
          <a:xfrm>
            <a:off x="5677858" y="0"/>
            <a:ext cx="6514143" cy="6858000"/>
          </a:xfrm>
          <a:custGeom>
            <a:avLst/>
            <a:gdLst>
              <a:gd name="connsiteX0" fmla="*/ 947612 w 6514143"/>
              <a:gd name="connsiteY0" fmla="*/ 0 h 6858000"/>
              <a:gd name="connsiteX1" fmla="*/ 6514143 w 6514143"/>
              <a:gd name="connsiteY1" fmla="*/ 0 h 6858000"/>
              <a:gd name="connsiteX2" fmla="*/ 6514143 w 6514143"/>
              <a:gd name="connsiteY2" fmla="*/ 6858000 h 6858000"/>
              <a:gd name="connsiteX3" fmla="*/ 2206094 w 6514143"/>
              <a:gd name="connsiteY3" fmla="*/ 6858000 h 6858000"/>
              <a:gd name="connsiteX4" fmla="*/ 2086109 w 6514143"/>
              <a:gd name="connsiteY4" fmla="*/ 6780889 h 6858000"/>
              <a:gd name="connsiteX5" fmla="*/ 0 w 6514143"/>
              <a:gd name="connsiteY5" fmla="*/ 2847690 h 6858000"/>
              <a:gd name="connsiteX6" fmla="*/ 939998 w 6514143"/>
              <a:gd name="connsiteY6" fmla="*/ 971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14143" h="6858000">
                <a:moveTo>
                  <a:pt x="947612" y="0"/>
                </a:moveTo>
                <a:lnTo>
                  <a:pt x="6514143" y="0"/>
                </a:lnTo>
                <a:lnTo>
                  <a:pt x="6514143" y="6858000"/>
                </a:lnTo>
                <a:lnTo>
                  <a:pt x="2206094" y="6858000"/>
                </a:lnTo>
                <a:lnTo>
                  <a:pt x="2086109" y="6780889"/>
                </a:lnTo>
                <a:cubicBezTo>
                  <a:pt x="827501" y="5928488"/>
                  <a:pt x="0" y="4484965"/>
                  <a:pt x="0" y="2847690"/>
                </a:cubicBezTo>
                <a:cubicBezTo>
                  <a:pt x="0" y="1783462"/>
                  <a:pt x="349619" y="801093"/>
                  <a:pt x="939998" y="9712"/>
                </a:cubicBezTo>
                <a:close/>
              </a:path>
            </a:pathLst>
          </a:custGeom>
          <a:solidFill>
            <a:schemeClr val="bg1"/>
          </a:solidFill>
        </p:spPr>
        <p:txBody>
          <a:bodyPr wrap="square">
            <a:noAutofit/>
          </a:bodyPr>
          <a:lstStyle/>
          <a:p>
            <a:endParaRPr lang="en-US"/>
          </a:p>
        </p:txBody>
      </p:sp>
      <p:pic>
        <p:nvPicPr>
          <p:cNvPr id="3" name="Picture 4">
            <a:extLst>
              <a:ext uri="{FF2B5EF4-FFF2-40B4-BE49-F238E27FC236}">
                <a16:creationId xmlns:a16="http://schemas.microsoft.com/office/drawing/2014/main" id="{436EFB5C-467B-FDD4-9364-1346AB3F01E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94277" y="5966085"/>
            <a:ext cx="1746642" cy="824350"/>
          </a:xfrm>
          <a:prstGeom prst="rect">
            <a:avLst/>
          </a:prstGeom>
        </p:spPr>
      </p:pic>
    </p:spTree>
    <p:extLst>
      <p:ext uri="{BB962C8B-B14F-4D97-AF65-F5344CB8AC3E}">
        <p14:creationId xmlns:p14="http://schemas.microsoft.com/office/powerpoint/2010/main" val="35854941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slide - no footer and numb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6C32B-6EB8-DF9E-BC41-0E63DE457900}"/>
              </a:ext>
            </a:extLst>
          </p:cNvPr>
          <p:cNvSpPr>
            <a:spLocks noGrp="1"/>
          </p:cNvSpPr>
          <p:nvPr>
            <p:ph type="title"/>
          </p:nvPr>
        </p:nvSpPr>
        <p:spPr>
          <a:xfrm>
            <a:off x="552966" y="589971"/>
            <a:ext cx="10515600" cy="698543"/>
          </a:xfrm>
        </p:spPr>
        <p:txBody>
          <a:bodyPr>
            <a:noAutofit/>
          </a:bodyPr>
          <a:lstStyle/>
          <a:p>
            <a:r>
              <a:rPr lang="en-US"/>
              <a:t>Click to edit Master title style</a:t>
            </a:r>
          </a:p>
        </p:txBody>
      </p:sp>
      <p:pic>
        <p:nvPicPr>
          <p:cNvPr id="3" name="Picture 3">
            <a:extLst>
              <a:ext uri="{FF2B5EF4-FFF2-40B4-BE49-F238E27FC236}">
                <a16:creationId xmlns:a16="http://schemas.microsoft.com/office/drawing/2014/main" id="{0BEC28E5-7875-1CA6-69DC-E07BAF6EE57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8448" t="21507" r="9814" b="22507"/>
          <a:stretch/>
        </p:blipFill>
        <p:spPr>
          <a:xfrm>
            <a:off x="551936" y="6134986"/>
            <a:ext cx="1431036" cy="462613"/>
          </a:xfrm>
          <a:prstGeom prst="rect">
            <a:avLst/>
          </a:prstGeom>
        </p:spPr>
      </p:pic>
    </p:spTree>
    <p:extLst>
      <p:ext uri="{BB962C8B-B14F-4D97-AF65-F5344CB8AC3E}">
        <p14:creationId xmlns:p14="http://schemas.microsoft.com/office/powerpoint/2010/main" val="20304548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6C32B-6EB8-DF9E-BC41-0E63DE457900}"/>
              </a:ext>
            </a:extLst>
          </p:cNvPr>
          <p:cNvSpPr>
            <a:spLocks noGrp="1"/>
          </p:cNvSpPr>
          <p:nvPr>
            <p:ph type="title"/>
          </p:nvPr>
        </p:nvSpPr>
        <p:spPr>
          <a:xfrm>
            <a:off x="552966" y="589971"/>
            <a:ext cx="10515600" cy="698543"/>
          </a:xfrm>
        </p:spPr>
        <p:txBody>
          <a:bodyPr>
            <a:noAutofit/>
          </a:bodyPr>
          <a:lstStyle/>
          <a:p>
            <a:r>
              <a:rPr lang="en-US"/>
              <a:t>Click to edit Master title style</a:t>
            </a:r>
          </a:p>
        </p:txBody>
      </p:sp>
      <p:sp>
        <p:nvSpPr>
          <p:cNvPr id="3" name="Slide Number Placeholder 2">
            <a:extLst>
              <a:ext uri="{FF2B5EF4-FFF2-40B4-BE49-F238E27FC236}">
                <a16:creationId xmlns:a16="http://schemas.microsoft.com/office/drawing/2014/main" id="{80FAB23F-A5EF-79F0-CC39-1D01E4057AFB}"/>
              </a:ext>
            </a:extLst>
          </p:cNvPr>
          <p:cNvSpPr>
            <a:spLocks noGrp="1"/>
          </p:cNvSpPr>
          <p:nvPr>
            <p:ph type="sldNum" sz="quarter" idx="10"/>
          </p:nvPr>
        </p:nvSpPr>
        <p:spPr/>
        <p:txBody>
          <a:bodyPr/>
          <a:lstStyle/>
          <a:p>
            <a:fld id="{8EE07FC3-56A4-9244-A054-7A234EAC9748}" type="slidenum">
              <a:rPr lang="en-US" smtClean="0"/>
              <a:pPr/>
              <a:t>‹#›</a:t>
            </a:fld>
            <a:endParaRPr lang="en-US" dirty="0"/>
          </a:p>
        </p:txBody>
      </p:sp>
      <p:sp>
        <p:nvSpPr>
          <p:cNvPr id="4" name="Footer Placeholder 3">
            <a:extLst>
              <a:ext uri="{FF2B5EF4-FFF2-40B4-BE49-F238E27FC236}">
                <a16:creationId xmlns:a16="http://schemas.microsoft.com/office/drawing/2014/main" id="{21FABF37-383E-E0C2-F3E4-F998B8F19D6C}"/>
              </a:ext>
            </a:extLst>
          </p:cNvPr>
          <p:cNvSpPr>
            <a:spLocks noGrp="1"/>
          </p:cNvSpPr>
          <p:nvPr>
            <p:ph type="ftr" sz="quarter" idx="11"/>
          </p:nvPr>
        </p:nvSpPr>
        <p:spPr/>
        <p:txBody>
          <a:bodyPr/>
          <a:lstStyle/>
          <a:p>
            <a:r>
              <a:rPr lang="en-US"/>
              <a:t>Presentation Title Goes Here</a:t>
            </a:r>
            <a:endParaRPr lang="en-US" dirty="0"/>
          </a:p>
        </p:txBody>
      </p:sp>
      <p:pic>
        <p:nvPicPr>
          <p:cNvPr id="5" name="Picture 3">
            <a:extLst>
              <a:ext uri="{FF2B5EF4-FFF2-40B4-BE49-F238E27FC236}">
                <a16:creationId xmlns:a16="http://schemas.microsoft.com/office/drawing/2014/main" id="{89836650-1030-8E1A-A5C1-C027132D8A8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8448" t="21507" r="9814" b="22507"/>
          <a:stretch/>
        </p:blipFill>
        <p:spPr>
          <a:xfrm>
            <a:off x="551936" y="6134986"/>
            <a:ext cx="1431036" cy="462613"/>
          </a:xfrm>
          <a:prstGeom prst="rect">
            <a:avLst/>
          </a:prstGeom>
        </p:spPr>
      </p:pic>
    </p:spTree>
    <p:extLst>
      <p:ext uri="{BB962C8B-B14F-4D97-AF65-F5344CB8AC3E}">
        <p14:creationId xmlns:p14="http://schemas.microsoft.com/office/powerpoint/2010/main" val="3739054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tx2"/>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7E99272-7F5F-8427-C7AA-95C8E9746B36}"/>
              </a:ext>
            </a:extLst>
          </p:cNvPr>
          <p:cNvSpPr>
            <a:spLocks noGrp="1"/>
          </p:cNvSpPr>
          <p:nvPr>
            <p:ph type="pic" sz="quarter" idx="10"/>
          </p:nvPr>
        </p:nvSpPr>
        <p:spPr>
          <a:xfrm>
            <a:off x="6094413" y="0"/>
            <a:ext cx="6094412" cy="5835575"/>
          </a:xfrm>
          <a:custGeom>
            <a:avLst/>
            <a:gdLst>
              <a:gd name="connsiteX0" fmla="*/ 201800 w 6094412"/>
              <a:gd name="connsiteY0" fmla="*/ 0 h 5835575"/>
              <a:gd name="connsiteX1" fmla="*/ 6094412 w 6094412"/>
              <a:gd name="connsiteY1" fmla="*/ 0 h 5835575"/>
              <a:gd name="connsiteX2" fmla="*/ 6094412 w 6094412"/>
              <a:gd name="connsiteY2" fmla="*/ 5551073 h 5835575"/>
              <a:gd name="connsiteX3" fmla="*/ 6065469 w 6094412"/>
              <a:gd name="connsiteY3" fmla="*/ 5562453 h 5835575"/>
              <a:gd name="connsiteX4" fmla="*/ 4513557 w 6094412"/>
              <a:gd name="connsiteY4" fmla="*/ 5835575 h 5835575"/>
              <a:gd name="connsiteX5" fmla="*/ 0 w 6094412"/>
              <a:gd name="connsiteY5" fmla="*/ 1334535 h 5835575"/>
              <a:gd name="connsiteX6" fmla="*/ 142099 w 6094412"/>
              <a:gd name="connsiteY6" fmla="*/ 209655 h 583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4412" h="5835575">
                <a:moveTo>
                  <a:pt x="201800" y="0"/>
                </a:moveTo>
                <a:lnTo>
                  <a:pt x="6094412" y="0"/>
                </a:lnTo>
                <a:lnTo>
                  <a:pt x="6094412" y="5551073"/>
                </a:lnTo>
                <a:lnTo>
                  <a:pt x="6065469" y="5562453"/>
                </a:lnTo>
                <a:cubicBezTo>
                  <a:pt x="5581558" y="5739146"/>
                  <a:pt x="5058850" y="5835575"/>
                  <a:pt x="4513557" y="5835575"/>
                </a:cubicBezTo>
                <a:cubicBezTo>
                  <a:pt x="2020788" y="5835575"/>
                  <a:pt x="0" y="3820391"/>
                  <a:pt x="0" y="1334535"/>
                </a:cubicBezTo>
                <a:cubicBezTo>
                  <a:pt x="0" y="946120"/>
                  <a:pt x="49336" y="569196"/>
                  <a:pt x="142099" y="209655"/>
                </a:cubicBezTo>
                <a:close/>
              </a:path>
            </a:pathLst>
          </a:custGeom>
          <a:solidFill>
            <a:schemeClr val="bg1"/>
          </a:solidFill>
        </p:spPr>
        <p:txBody>
          <a:bodyPr wrap="square">
            <a:noAutofit/>
          </a:bodyPr>
          <a:lstStyle/>
          <a:p>
            <a:endParaRPr lang="en-US"/>
          </a:p>
        </p:txBody>
      </p:sp>
      <p:sp>
        <p:nvSpPr>
          <p:cNvPr id="4" name="Text Placeholder 5">
            <a:extLst>
              <a:ext uri="{FF2B5EF4-FFF2-40B4-BE49-F238E27FC236}">
                <a16:creationId xmlns:a16="http://schemas.microsoft.com/office/drawing/2014/main" id="{E5755511-568D-BF78-EC7D-43CD5398AB5A}"/>
              </a:ext>
            </a:extLst>
          </p:cNvPr>
          <p:cNvSpPr>
            <a:spLocks noGrp="1"/>
          </p:cNvSpPr>
          <p:nvPr>
            <p:ph type="body" sz="quarter" idx="11" hasCustomPrompt="1"/>
          </p:nvPr>
        </p:nvSpPr>
        <p:spPr>
          <a:xfrm>
            <a:off x="552450" y="5018313"/>
            <a:ext cx="4565650" cy="438150"/>
          </a:xfrm>
        </p:spPr>
        <p:txBody>
          <a:bodyPr>
            <a:noAutofit/>
          </a:bodyPr>
          <a:lstStyle>
            <a:lvl1pPr>
              <a:defRPr sz="1800">
                <a:solidFill>
                  <a:schemeClr val="bg1"/>
                </a:solidFill>
              </a:defRPr>
            </a:lvl1pPr>
          </a:lstStyle>
          <a:p>
            <a:pPr lvl="0"/>
            <a:r>
              <a:rPr lang="en-US" dirty="0"/>
              <a:t>July 2022</a:t>
            </a:r>
          </a:p>
        </p:txBody>
      </p:sp>
      <p:sp>
        <p:nvSpPr>
          <p:cNvPr id="7" name="Title 9">
            <a:extLst>
              <a:ext uri="{FF2B5EF4-FFF2-40B4-BE49-F238E27FC236}">
                <a16:creationId xmlns:a16="http://schemas.microsoft.com/office/drawing/2014/main" id="{C2108185-5CCE-182D-5DA6-822DAD27DC58}"/>
              </a:ext>
            </a:extLst>
          </p:cNvPr>
          <p:cNvSpPr>
            <a:spLocks noGrp="1"/>
          </p:cNvSpPr>
          <p:nvPr>
            <p:ph type="title" hasCustomPrompt="1"/>
          </p:nvPr>
        </p:nvSpPr>
        <p:spPr>
          <a:xfrm>
            <a:off x="552966" y="3607069"/>
            <a:ext cx="5328850" cy="1174998"/>
          </a:xfrm>
        </p:spPr>
        <p:txBody>
          <a:bodyPr>
            <a:noAutofit/>
          </a:bodyPr>
          <a:lstStyle>
            <a:lvl1pPr>
              <a:lnSpc>
                <a:spcPts val="4400"/>
              </a:lnSpc>
              <a:defRPr sz="3600">
                <a:solidFill>
                  <a:schemeClr val="bg1"/>
                </a:solidFill>
              </a:defRPr>
            </a:lvl1pPr>
          </a:lstStyle>
          <a:p>
            <a:r>
              <a:rPr lang="en-US" dirty="0"/>
              <a:t>Headline in white must</a:t>
            </a:r>
            <a:br>
              <a:rPr lang="en-US" dirty="0"/>
            </a:br>
            <a:r>
              <a:rPr lang="en-US" dirty="0"/>
              <a:t>36pt. or larger</a:t>
            </a:r>
          </a:p>
        </p:txBody>
      </p:sp>
      <p:pic>
        <p:nvPicPr>
          <p:cNvPr id="2" name="Picture 4">
            <a:extLst>
              <a:ext uri="{FF2B5EF4-FFF2-40B4-BE49-F238E27FC236}">
                <a16:creationId xmlns:a16="http://schemas.microsoft.com/office/drawing/2014/main" id="{F699152B-825B-B6E1-F875-309603DC621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01394" y="322876"/>
            <a:ext cx="4656224" cy="1454273"/>
          </a:xfrm>
          <a:prstGeom prst="rect">
            <a:avLst/>
          </a:prstGeom>
        </p:spPr>
      </p:pic>
    </p:spTree>
    <p:extLst>
      <p:ext uri="{BB962C8B-B14F-4D97-AF65-F5344CB8AC3E}">
        <p14:creationId xmlns:p14="http://schemas.microsoft.com/office/powerpoint/2010/main" val="3894012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tx2"/>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FED4DD2-8F5F-F8F0-3F5C-45718AA38479}"/>
              </a:ext>
            </a:extLst>
          </p:cNvPr>
          <p:cNvSpPr>
            <a:spLocks noGrp="1"/>
          </p:cNvSpPr>
          <p:nvPr>
            <p:ph type="pic" sz="quarter" idx="10"/>
          </p:nvPr>
        </p:nvSpPr>
        <p:spPr>
          <a:xfrm>
            <a:off x="6604076" y="0"/>
            <a:ext cx="5587923" cy="6858000"/>
          </a:xfrm>
          <a:custGeom>
            <a:avLst/>
            <a:gdLst>
              <a:gd name="connsiteX0" fmla="*/ 1451136 w 5584748"/>
              <a:gd name="connsiteY0" fmla="*/ 0 h 6858000"/>
              <a:gd name="connsiteX1" fmla="*/ 5584748 w 5584748"/>
              <a:gd name="connsiteY1" fmla="*/ 0 h 6858000"/>
              <a:gd name="connsiteX2" fmla="*/ 5584748 w 5584748"/>
              <a:gd name="connsiteY2" fmla="*/ 6858000 h 6858000"/>
              <a:gd name="connsiteX3" fmla="*/ 1451138 w 5584748"/>
              <a:gd name="connsiteY3" fmla="*/ 6858000 h 6858000"/>
              <a:gd name="connsiteX4" fmla="*/ 1400238 w 5584748"/>
              <a:gd name="connsiteY4" fmla="*/ 6809471 h 6858000"/>
              <a:gd name="connsiteX5" fmla="*/ 0 w 5584748"/>
              <a:gd name="connsiteY5" fmla="*/ 3428999 h 6858000"/>
              <a:gd name="connsiteX6" fmla="*/ 1400238 w 5584748"/>
              <a:gd name="connsiteY6" fmla="*/ 48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84748" h="6858000">
                <a:moveTo>
                  <a:pt x="1451136" y="0"/>
                </a:moveTo>
                <a:lnTo>
                  <a:pt x="5584748" y="0"/>
                </a:lnTo>
                <a:lnTo>
                  <a:pt x="5584748" y="6858000"/>
                </a:lnTo>
                <a:lnTo>
                  <a:pt x="1451138" y="6858000"/>
                </a:lnTo>
                <a:lnTo>
                  <a:pt x="1400238" y="6809471"/>
                </a:lnTo>
                <a:cubicBezTo>
                  <a:pt x="535099" y="5944333"/>
                  <a:pt x="0" y="4749156"/>
                  <a:pt x="0" y="3428999"/>
                </a:cubicBezTo>
                <a:cubicBezTo>
                  <a:pt x="0" y="2108843"/>
                  <a:pt x="535099" y="913665"/>
                  <a:pt x="1400238" y="48527"/>
                </a:cubicBezTo>
                <a:close/>
              </a:path>
            </a:pathLst>
          </a:custGeom>
          <a:solidFill>
            <a:schemeClr val="bg1"/>
          </a:solidFill>
        </p:spPr>
        <p:txBody>
          <a:bodyPr wrap="square">
            <a:noAutofit/>
          </a:bodyPr>
          <a:lstStyle/>
          <a:p>
            <a:endParaRPr lang="en-US" dirty="0"/>
          </a:p>
        </p:txBody>
      </p:sp>
      <p:sp>
        <p:nvSpPr>
          <p:cNvPr id="4" name="Text Placeholder 5">
            <a:extLst>
              <a:ext uri="{FF2B5EF4-FFF2-40B4-BE49-F238E27FC236}">
                <a16:creationId xmlns:a16="http://schemas.microsoft.com/office/drawing/2014/main" id="{5F7678E5-256E-1540-E4C8-F5B0586D0EFA}"/>
              </a:ext>
            </a:extLst>
          </p:cNvPr>
          <p:cNvSpPr>
            <a:spLocks noGrp="1"/>
          </p:cNvSpPr>
          <p:nvPr>
            <p:ph type="body" sz="quarter" idx="11" hasCustomPrompt="1"/>
          </p:nvPr>
        </p:nvSpPr>
        <p:spPr>
          <a:xfrm>
            <a:off x="552450" y="5018313"/>
            <a:ext cx="4565650" cy="438150"/>
          </a:xfrm>
        </p:spPr>
        <p:txBody>
          <a:bodyPr>
            <a:noAutofit/>
          </a:bodyPr>
          <a:lstStyle>
            <a:lvl1pPr>
              <a:defRPr sz="1800">
                <a:solidFill>
                  <a:schemeClr val="bg1"/>
                </a:solidFill>
              </a:defRPr>
            </a:lvl1pPr>
          </a:lstStyle>
          <a:p>
            <a:pPr lvl="0"/>
            <a:r>
              <a:rPr lang="en-US" dirty="0"/>
              <a:t>July 2022</a:t>
            </a:r>
          </a:p>
        </p:txBody>
      </p:sp>
      <p:sp>
        <p:nvSpPr>
          <p:cNvPr id="7" name="Title 9">
            <a:extLst>
              <a:ext uri="{FF2B5EF4-FFF2-40B4-BE49-F238E27FC236}">
                <a16:creationId xmlns:a16="http://schemas.microsoft.com/office/drawing/2014/main" id="{1B973793-56B0-E2C0-53E2-E8C142251A09}"/>
              </a:ext>
            </a:extLst>
          </p:cNvPr>
          <p:cNvSpPr>
            <a:spLocks noGrp="1"/>
          </p:cNvSpPr>
          <p:nvPr>
            <p:ph type="title" hasCustomPrompt="1"/>
          </p:nvPr>
        </p:nvSpPr>
        <p:spPr>
          <a:xfrm>
            <a:off x="552966" y="3607069"/>
            <a:ext cx="5328850" cy="1174998"/>
          </a:xfrm>
        </p:spPr>
        <p:txBody>
          <a:bodyPr>
            <a:noAutofit/>
          </a:bodyPr>
          <a:lstStyle>
            <a:lvl1pPr>
              <a:lnSpc>
                <a:spcPts val="4400"/>
              </a:lnSpc>
              <a:defRPr sz="3600">
                <a:solidFill>
                  <a:schemeClr val="bg1"/>
                </a:solidFill>
              </a:defRPr>
            </a:lvl1pPr>
          </a:lstStyle>
          <a:p>
            <a:r>
              <a:rPr lang="en-US" dirty="0"/>
              <a:t>Headline in white must</a:t>
            </a:r>
            <a:br>
              <a:rPr lang="en-US" dirty="0"/>
            </a:br>
            <a:r>
              <a:rPr lang="en-US" dirty="0"/>
              <a:t>36pt. or larger</a:t>
            </a:r>
          </a:p>
        </p:txBody>
      </p:sp>
      <p:pic>
        <p:nvPicPr>
          <p:cNvPr id="2" name="Picture 4">
            <a:extLst>
              <a:ext uri="{FF2B5EF4-FFF2-40B4-BE49-F238E27FC236}">
                <a16:creationId xmlns:a16="http://schemas.microsoft.com/office/drawing/2014/main" id="{E28CECE1-A8A7-F459-8168-B7089842345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01394" y="322876"/>
            <a:ext cx="4656224" cy="1454273"/>
          </a:xfrm>
          <a:prstGeom prst="rect">
            <a:avLst/>
          </a:prstGeom>
        </p:spPr>
      </p:pic>
    </p:spTree>
    <p:extLst>
      <p:ext uri="{BB962C8B-B14F-4D97-AF65-F5344CB8AC3E}">
        <p14:creationId xmlns:p14="http://schemas.microsoft.com/office/powerpoint/2010/main" val="2596896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nelist slide 1 person">
    <p:bg>
      <p:bgPr>
        <a:solidFill>
          <a:schemeClr val="tx2"/>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10FCAA2-3C54-A0D4-62B6-9AE93E89B53C}"/>
              </a:ext>
            </a:extLst>
          </p:cNvPr>
          <p:cNvPicPr>
            <a:picLocks noChangeAspect="1"/>
          </p:cNvPicPr>
          <p:nvPr userDrawn="1"/>
        </p:nvPicPr>
        <p:blipFill>
          <a:blip r:embed="rId2"/>
          <a:stretch>
            <a:fillRect/>
          </a:stretch>
        </p:blipFill>
        <p:spPr>
          <a:xfrm>
            <a:off x="0" y="1406950"/>
            <a:ext cx="12192000" cy="3088849"/>
          </a:xfrm>
          <a:prstGeom prst="rect">
            <a:avLst/>
          </a:prstGeom>
        </p:spPr>
      </p:pic>
      <p:sp>
        <p:nvSpPr>
          <p:cNvPr id="2" name="Title 1">
            <a:extLst>
              <a:ext uri="{FF2B5EF4-FFF2-40B4-BE49-F238E27FC236}">
                <a16:creationId xmlns:a16="http://schemas.microsoft.com/office/drawing/2014/main" id="{5C6A0821-6392-AD96-B6F3-5B2EA130712A}"/>
              </a:ext>
            </a:extLst>
          </p:cNvPr>
          <p:cNvSpPr>
            <a:spLocks noGrp="1"/>
          </p:cNvSpPr>
          <p:nvPr>
            <p:ph type="title" hasCustomPrompt="1"/>
          </p:nvPr>
        </p:nvSpPr>
        <p:spPr>
          <a:xfrm>
            <a:off x="545987" y="1955451"/>
            <a:ext cx="4847709" cy="607945"/>
          </a:xfrm>
        </p:spPr>
        <p:txBody>
          <a:bodyPr anchor="b">
            <a:noAutofit/>
          </a:bodyPr>
          <a:lstStyle>
            <a:lvl1pPr>
              <a:lnSpc>
                <a:spcPts val="4400"/>
              </a:lnSpc>
              <a:defRPr sz="3200">
                <a:solidFill>
                  <a:schemeClr val="bg1"/>
                </a:solidFill>
              </a:defRPr>
            </a:lvl1pPr>
          </a:lstStyle>
          <a:p>
            <a:r>
              <a:rPr lang="en-US" dirty="0"/>
              <a:t>Name </a:t>
            </a:r>
            <a:r>
              <a:rPr lang="en-US" dirty="0" err="1"/>
              <a:t>Lastname</a:t>
            </a:r>
            <a:endParaRPr lang="en-US" dirty="0"/>
          </a:p>
        </p:txBody>
      </p:sp>
      <p:sp>
        <p:nvSpPr>
          <p:cNvPr id="21" name="Text Placeholder 20">
            <a:extLst>
              <a:ext uri="{FF2B5EF4-FFF2-40B4-BE49-F238E27FC236}">
                <a16:creationId xmlns:a16="http://schemas.microsoft.com/office/drawing/2014/main" id="{D8CD1E31-5BB6-BBC1-216F-FF52F618CCF1}"/>
              </a:ext>
            </a:extLst>
          </p:cNvPr>
          <p:cNvSpPr>
            <a:spLocks noGrp="1"/>
          </p:cNvSpPr>
          <p:nvPr>
            <p:ph type="body" sz="quarter" idx="12" hasCustomPrompt="1"/>
          </p:nvPr>
        </p:nvSpPr>
        <p:spPr>
          <a:xfrm>
            <a:off x="545987" y="2585046"/>
            <a:ext cx="4847709" cy="948985"/>
          </a:xfrm>
        </p:spPr>
        <p:txBody>
          <a:bodyPr/>
          <a:lstStyle>
            <a:lvl1pPr>
              <a:lnSpc>
                <a:spcPts val="2000"/>
              </a:lnSpc>
              <a:spcBef>
                <a:spcPts val="0"/>
              </a:spcBef>
              <a:defRPr sz="2000" i="1">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a:spcBef>
                <a:spcPts val="0"/>
              </a:spcBef>
            </a:pPr>
            <a:r>
              <a:rPr lang="en-US" sz="1200" dirty="0"/>
              <a:t>Title,</a:t>
            </a:r>
          </a:p>
          <a:p>
            <a:pPr>
              <a:spcBef>
                <a:spcPts val="0"/>
              </a:spcBef>
            </a:pPr>
            <a:r>
              <a:rPr lang="en-US" sz="1200" dirty="0"/>
              <a:t>Place of work</a:t>
            </a:r>
          </a:p>
        </p:txBody>
      </p:sp>
      <p:sp>
        <p:nvSpPr>
          <p:cNvPr id="22" name="Picture Placeholder 4">
            <a:extLst>
              <a:ext uri="{FF2B5EF4-FFF2-40B4-BE49-F238E27FC236}">
                <a16:creationId xmlns:a16="http://schemas.microsoft.com/office/drawing/2014/main" id="{228EB2E5-B397-268E-EADF-79903C472577}"/>
              </a:ext>
            </a:extLst>
          </p:cNvPr>
          <p:cNvSpPr>
            <a:spLocks noGrp="1"/>
          </p:cNvSpPr>
          <p:nvPr>
            <p:ph type="pic" sz="quarter" idx="13"/>
          </p:nvPr>
        </p:nvSpPr>
        <p:spPr>
          <a:xfrm>
            <a:off x="6604076" y="0"/>
            <a:ext cx="5587923" cy="6858000"/>
          </a:xfrm>
          <a:custGeom>
            <a:avLst/>
            <a:gdLst>
              <a:gd name="connsiteX0" fmla="*/ 1451136 w 5584748"/>
              <a:gd name="connsiteY0" fmla="*/ 0 h 6858000"/>
              <a:gd name="connsiteX1" fmla="*/ 5584748 w 5584748"/>
              <a:gd name="connsiteY1" fmla="*/ 0 h 6858000"/>
              <a:gd name="connsiteX2" fmla="*/ 5584748 w 5584748"/>
              <a:gd name="connsiteY2" fmla="*/ 6858000 h 6858000"/>
              <a:gd name="connsiteX3" fmla="*/ 1451138 w 5584748"/>
              <a:gd name="connsiteY3" fmla="*/ 6858000 h 6858000"/>
              <a:gd name="connsiteX4" fmla="*/ 1400238 w 5584748"/>
              <a:gd name="connsiteY4" fmla="*/ 6809471 h 6858000"/>
              <a:gd name="connsiteX5" fmla="*/ 0 w 5584748"/>
              <a:gd name="connsiteY5" fmla="*/ 3428999 h 6858000"/>
              <a:gd name="connsiteX6" fmla="*/ 1400238 w 5584748"/>
              <a:gd name="connsiteY6" fmla="*/ 48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84748" h="6858000">
                <a:moveTo>
                  <a:pt x="1451136" y="0"/>
                </a:moveTo>
                <a:lnTo>
                  <a:pt x="5584748" y="0"/>
                </a:lnTo>
                <a:lnTo>
                  <a:pt x="5584748" y="6858000"/>
                </a:lnTo>
                <a:lnTo>
                  <a:pt x="1451138" y="6858000"/>
                </a:lnTo>
                <a:lnTo>
                  <a:pt x="1400238" y="6809471"/>
                </a:lnTo>
                <a:cubicBezTo>
                  <a:pt x="535099" y="5944333"/>
                  <a:pt x="0" y="4749156"/>
                  <a:pt x="0" y="3428999"/>
                </a:cubicBezTo>
                <a:cubicBezTo>
                  <a:pt x="0" y="2108843"/>
                  <a:pt x="535099" y="913665"/>
                  <a:pt x="1400238" y="48527"/>
                </a:cubicBezTo>
                <a:close/>
              </a:path>
            </a:pathLst>
          </a:custGeom>
          <a:solidFill>
            <a:schemeClr val="bg1"/>
          </a:solidFill>
        </p:spPr>
        <p:txBody>
          <a:bodyPr wrap="square">
            <a:noAutofit/>
          </a:bodyPr>
          <a:lstStyle/>
          <a:p>
            <a:endParaRPr lang="en-US" dirty="0"/>
          </a:p>
        </p:txBody>
      </p:sp>
      <p:pic>
        <p:nvPicPr>
          <p:cNvPr id="25" name="Graphic 24">
            <a:extLst>
              <a:ext uri="{FF2B5EF4-FFF2-40B4-BE49-F238E27FC236}">
                <a16:creationId xmlns:a16="http://schemas.microsoft.com/office/drawing/2014/main" id="{2C2F9BA9-794E-CDBE-0D58-3E9BEA59A0BD}"/>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166" t="-4942" r="-10951" b="-10616"/>
          <a:stretch/>
        </p:blipFill>
        <p:spPr>
          <a:xfrm>
            <a:off x="3872139" y="3123278"/>
            <a:ext cx="4447721" cy="3668034"/>
          </a:xfrm>
          <a:prstGeom prst="rect">
            <a:avLst/>
          </a:prstGeom>
        </p:spPr>
      </p:pic>
      <p:sp>
        <p:nvSpPr>
          <p:cNvPr id="7" name="Text Placeholder 6">
            <a:extLst>
              <a:ext uri="{FF2B5EF4-FFF2-40B4-BE49-F238E27FC236}">
                <a16:creationId xmlns:a16="http://schemas.microsoft.com/office/drawing/2014/main" id="{AD306D36-B926-9897-F9AD-CC2D37200BAD}"/>
              </a:ext>
            </a:extLst>
          </p:cNvPr>
          <p:cNvSpPr>
            <a:spLocks noGrp="1"/>
          </p:cNvSpPr>
          <p:nvPr>
            <p:ph type="body" sz="quarter" idx="14" hasCustomPrompt="1"/>
          </p:nvPr>
        </p:nvSpPr>
        <p:spPr>
          <a:xfrm>
            <a:off x="546206" y="445182"/>
            <a:ext cx="4276505" cy="385763"/>
          </a:xfrm>
        </p:spPr>
        <p:txBody>
          <a:bodyPr/>
          <a:lstStyle>
            <a:lvl1pPr>
              <a:defRPr sz="1400" b="1">
                <a:solidFill>
                  <a:schemeClr val="accent6"/>
                </a:solidFill>
              </a:defRPr>
            </a:lvl1pPr>
          </a:lstStyle>
          <a:p>
            <a:pPr lvl="0"/>
            <a:r>
              <a:rPr lang="en-US" dirty="0"/>
              <a:t>SPEAKER</a:t>
            </a:r>
          </a:p>
        </p:txBody>
      </p:sp>
      <p:pic>
        <p:nvPicPr>
          <p:cNvPr id="3" name="Picture 4">
            <a:extLst>
              <a:ext uri="{FF2B5EF4-FFF2-40B4-BE49-F238E27FC236}">
                <a16:creationId xmlns:a16="http://schemas.microsoft.com/office/drawing/2014/main" id="{4506D9F1-3A7E-06A4-EE46-21E46F8FC72B}"/>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394277" y="5966085"/>
            <a:ext cx="1746642" cy="824350"/>
          </a:xfrm>
          <a:prstGeom prst="rect">
            <a:avLst/>
          </a:prstGeom>
        </p:spPr>
      </p:pic>
    </p:spTree>
    <p:extLst>
      <p:ext uri="{BB962C8B-B14F-4D97-AF65-F5344CB8AC3E}">
        <p14:creationId xmlns:p14="http://schemas.microsoft.com/office/powerpoint/2010/main" val="2864549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anelist slide 2 persons">
    <p:bg>
      <p:bgPr>
        <a:solidFill>
          <a:schemeClr val="tx2"/>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10FCAA2-3C54-A0D4-62B6-9AE93E89B53C}"/>
              </a:ext>
            </a:extLst>
          </p:cNvPr>
          <p:cNvPicPr>
            <a:picLocks noChangeAspect="1"/>
          </p:cNvPicPr>
          <p:nvPr userDrawn="1"/>
        </p:nvPicPr>
        <p:blipFill>
          <a:blip r:embed="rId2"/>
          <a:stretch>
            <a:fillRect/>
          </a:stretch>
        </p:blipFill>
        <p:spPr>
          <a:xfrm>
            <a:off x="0" y="0"/>
            <a:ext cx="12192000" cy="5960787"/>
          </a:xfrm>
          <a:prstGeom prst="rect">
            <a:avLst/>
          </a:prstGeom>
        </p:spPr>
      </p:pic>
      <p:pic>
        <p:nvPicPr>
          <p:cNvPr id="16" name="Graphic 15">
            <a:extLst>
              <a:ext uri="{FF2B5EF4-FFF2-40B4-BE49-F238E27FC236}">
                <a16:creationId xmlns:a16="http://schemas.microsoft.com/office/drawing/2014/main" id="{E81631A9-348B-7B11-81F7-499D63A52B03}"/>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1563" t="9818" r="57332" b="10977"/>
          <a:stretch/>
        </p:blipFill>
        <p:spPr>
          <a:xfrm>
            <a:off x="8362124" y="0"/>
            <a:ext cx="3829876" cy="6858000"/>
          </a:xfrm>
          <a:custGeom>
            <a:avLst/>
            <a:gdLst>
              <a:gd name="connsiteX0" fmla="*/ 0 w 6222335"/>
              <a:gd name="connsiteY0" fmla="*/ 0 h 6858000"/>
              <a:gd name="connsiteX1" fmla="*/ 6222335 w 6222335"/>
              <a:gd name="connsiteY1" fmla="*/ 0 h 6858000"/>
              <a:gd name="connsiteX2" fmla="*/ 6222335 w 6222335"/>
              <a:gd name="connsiteY2" fmla="*/ 6858000 h 6858000"/>
              <a:gd name="connsiteX3" fmla="*/ 0 w 622233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222335" h="6858000">
                <a:moveTo>
                  <a:pt x="0" y="0"/>
                </a:moveTo>
                <a:lnTo>
                  <a:pt x="6222335" y="0"/>
                </a:lnTo>
                <a:lnTo>
                  <a:pt x="6222335" y="6858000"/>
                </a:lnTo>
                <a:lnTo>
                  <a:pt x="0" y="6858000"/>
                </a:lnTo>
                <a:close/>
              </a:path>
            </a:pathLst>
          </a:custGeom>
        </p:spPr>
      </p:pic>
      <p:sp>
        <p:nvSpPr>
          <p:cNvPr id="12" name="Picture Placeholder 11">
            <a:extLst>
              <a:ext uri="{FF2B5EF4-FFF2-40B4-BE49-F238E27FC236}">
                <a16:creationId xmlns:a16="http://schemas.microsoft.com/office/drawing/2014/main" id="{82D46C0B-2058-B315-F418-D7C7947BF5DA}"/>
              </a:ext>
            </a:extLst>
          </p:cNvPr>
          <p:cNvSpPr>
            <a:spLocks noGrp="1"/>
          </p:cNvSpPr>
          <p:nvPr>
            <p:ph type="pic" sz="quarter" idx="11"/>
          </p:nvPr>
        </p:nvSpPr>
        <p:spPr>
          <a:xfrm>
            <a:off x="853219" y="1040492"/>
            <a:ext cx="2977261" cy="2900001"/>
          </a:xfrm>
          <a:prstGeom prst="ellipse">
            <a:avLst/>
          </a:prstGeom>
          <a:solidFill>
            <a:schemeClr val="bg1"/>
          </a:solidFill>
        </p:spPr>
        <p:txBody>
          <a:bodyPr/>
          <a:lstStyle/>
          <a:p>
            <a:endParaRPr lang="en-US"/>
          </a:p>
        </p:txBody>
      </p:sp>
      <p:sp>
        <p:nvSpPr>
          <p:cNvPr id="7" name="Title 1">
            <a:extLst>
              <a:ext uri="{FF2B5EF4-FFF2-40B4-BE49-F238E27FC236}">
                <a16:creationId xmlns:a16="http://schemas.microsoft.com/office/drawing/2014/main" id="{C00674AE-6D94-3648-F4DE-DE1E76C36D49}"/>
              </a:ext>
            </a:extLst>
          </p:cNvPr>
          <p:cNvSpPr>
            <a:spLocks noGrp="1"/>
          </p:cNvSpPr>
          <p:nvPr>
            <p:ph type="title" hasCustomPrompt="1"/>
          </p:nvPr>
        </p:nvSpPr>
        <p:spPr>
          <a:xfrm>
            <a:off x="727738" y="3962943"/>
            <a:ext cx="3228219" cy="607945"/>
          </a:xfrm>
        </p:spPr>
        <p:txBody>
          <a:bodyPr>
            <a:noAutofit/>
          </a:bodyPr>
          <a:lstStyle>
            <a:lvl1pPr algn="ctr">
              <a:lnSpc>
                <a:spcPts val="4400"/>
              </a:lnSpc>
              <a:defRPr sz="2000">
                <a:solidFill>
                  <a:schemeClr val="bg1"/>
                </a:solidFill>
              </a:defRPr>
            </a:lvl1pPr>
          </a:lstStyle>
          <a:p>
            <a:r>
              <a:rPr lang="en-US" dirty="0"/>
              <a:t>Name </a:t>
            </a:r>
            <a:r>
              <a:rPr lang="en-US" dirty="0" err="1"/>
              <a:t>Lastname</a:t>
            </a:r>
            <a:endParaRPr lang="en-US" dirty="0"/>
          </a:p>
        </p:txBody>
      </p:sp>
      <p:sp>
        <p:nvSpPr>
          <p:cNvPr id="13" name="Text Placeholder 12">
            <a:extLst>
              <a:ext uri="{FF2B5EF4-FFF2-40B4-BE49-F238E27FC236}">
                <a16:creationId xmlns:a16="http://schemas.microsoft.com/office/drawing/2014/main" id="{FFB02971-B55B-30FD-156E-1DA0F245A1B3}"/>
              </a:ext>
            </a:extLst>
          </p:cNvPr>
          <p:cNvSpPr>
            <a:spLocks noGrp="1"/>
          </p:cNvSpPr>
          <p:nvPr>
            <p:ph type="body" sz="quarter" idx="13" hasCustomPrompt="1"/>
          </p:nvPr>
        </p:nvSpPr>
        <p:spPr>
          <a:xfrm>
            <a:off x="727661" y="4594236"/>
            <a:ext cx="3228219" cy="658812"/>
          </a:xfrm>
        </p:spPr>
        <p:txBody>
          <a:bodyPr/>
          <a:lstStyle>
            <a:lvl1pPr algn="ctr">
              <a:lnSpc>
                <a:spcPct val="100000"/>
              </a:lnSpc>
              <a:spcBef>
                <a:spcPts val="0"/>
              </a:spcBef>
              <a:defRPr sz="1600" i="1">
                <a:solidFill>
                  <a:schemeClr val="bg1"/>
                </a:solidFill>
              </a:defRPr>
            </a:lvl1pPr>
          </a:lstStyle>
          <a:p>
            <a:pPr>
              <a:spcBef>
                <a:spcPts val="0"/>
              </a:spcBef>
            </a:pPr>
            <a:r>
              <a:rPr lang="en-US" dirty="0"/>
              <a:t>Title,</a:t>
            </a:r>
          </a:p>
          <a:p>
            <a:pPr>
              <a:spcBef>
                <a:spcPts val="0"/>
              </a:spcBef>
            </a:pPr>
            <a:r>
              <a:rPr lang="en-US" dirty="0"/>
              <a:t>Place of work</a:t>
            </a:r>
          </a:p>
        </p:txBody>
      </p:sp>
      <p:sp>
        <p:nvSpPr>
          <p:cNvPr id="15" name="Text Placeholder 12">
            <a:extLst>
              <a:ext uri="{FF2B5EF4-FFF2-40B4-BE49-F238E27FC236}">
                <a16:creationId xmlns:a16="http://schemas.microsoft.com/office/drawing/2014/main" id="{23AB1BFF-402C-F187-FE55-FD047796A039}"/>
              </a:ext>
            </a:extLst>
          </p:cNvPr>
          <p:cNvSpPr>
            <a:spLocks noGrp="1"/>
          </p:cNvSpPr>
          <p:nvPr>
            <p:ph type="body" sz="quarter" idx="14" hasCustomPrompt="1"/>
          </p:nvPr>
        </p:nvSpPr>
        <p:spPr>
          <a:xfrm>
            <a:off x="4822634" y="4626110"/>
            <a:ext cx="3228219" cy="658812"/>
          </a:xfrm>
        </p:spPr>
        <p:txBody>
          <a:bodyPr/>
          <a:lstStyle>
            <a:lvl1pPr algn="ctr">
              <a:lnSpc>
                <a:spcPts val="2000"/>
              </a:lnSpc>
              <a:spcBef>
                <a:spcPts val="0"/>
              </a:spcBef>
              <a:defRPr i="1">
                <a:solidFill>
                  <a:schemeClr val="bg1"/>
                </a:solidFill>
              </a:defRPr>
            </a:lvl1pPr>
          </a:lstStyle>
          <a:p>
            <a:pPr>
              <a:spcBef>
                <a:spcPts val="0"/>
              </a:spcBef>
            </a:pPr>
            <a:r>
              <a:rPr lang="en-US" dirty="0"/>
              <a:t>Title,</a:t>
            </a:r>
          </a:p>
          <a:p>
            <a:pPr>
              <a:spcBef>
                <a:spcPts val="0"/>
              </a:spcBef>
            </a:pPr>
            <a:r>
              <a:rPr lang="en-US" dirty="0"/>
              <a:t>Place of work</a:t>
            </a:r>
          </a:p>
        </p:txBody>
      </p:sp>
      <p:sp>
        <p:nvSpPr>
          <p:cNvPr id="20" name="Text Placeholder 19">
            <a:extLst>
              <a:ext uri="{FF2B5EF4-FFF2-40B4-BE49-F238E27FC236}">
                <a16:creationId xmlns:a16="http://schemas.microsoft.com/office/drawing/2014/main" id="{28AF7D09-B14C-2667-5D25-1F2859B11F07}"/>
              </a:ext>
            </a:extLst>
          </p:cNvPr>
          <p:cNvSpPr>
            <a:spLocks noGrp="1"/>
          </p:cNvSpPr>
          <p:nvPr>
            <p:ph type="body" sz="quarter" idx="15" hasCustomPrompt="1"/>
          </p:nvPr>
        </p:nvSpPr>
        <p:spPr>
          <a:xfrm>
            <a:off x="4822712" y="3986291"/>
            <a:ext cx="3228141" cy="607945"/>
          </a:xfrm>
        </p:spPr>
        <p:txBody>
          <a:bodyPr anchor="b"/>
          <a:lstStyle>
            <a:lvl1pPr algn="ctr">
              <a:defRPr sz="2000" b="1">
                <a:solidFill>
                  <a:schemeClr val="bg1"/>
                </a:solidFill>
              </a:defRPr>
            </a:lvl1pPr>
          </a:lstStyle>
          <a:p>
            <a:pPr lvl="0"/>
            <a:r>
              <a:rPr lang="en-US" dirty="0"/>
              <a:t>Name </a:t>
            </a:r>
            <a:r>
              <a:rPr lang="en-US" dirty="0" err="1"/>
              <a:t>Lastname</a:t>
            </a:r>
            <a:endParaRPr lang="en-US" dirty="0"/>
          </a:p>
        </p:txBody>
      </p:sp>
      <p:sp>
        <p:nvSpPr>
          <p:cNvPr id="5" name="Picture Placeholder 11">
            <a:extLst>
              <a:ext uri="{FF2B5EF4-FFF2-40B4-BE49-F238E27FC236}">
                <a16:creationId xmlns:a16="http://schemas.microsoft.com/office/drawing/2014/main" id="{46769005-156F-C85C-EC4F-0A3959A4F4A5}"/>
              </a:ext>
            </a:extLst>
          </p:cNvPr>
          <p:cNvSpPr>
            <a:spLocks noGrp="1"/>
          </p:cNvSpPr>
          <p:nvPr>
            <p:ph type="pic" sz="quarter" idx="18"/>
          </p:nvPr>
        </p:nvSpPr>
        <p:spPr>
          <a:xfrm>
            <a:off x="4934577" y="1040492"/>
            <a:ext cx="2977261" cy="2900001"/>
          </a:xfrm>
          <a:prstGeom prst="ellipse">
            <a:avLst/>
          </a:prstGeom>
          <a:solidFill>
            <a:schemeClr val="bg1"/>
          </a:solidFill>
        </p:spPr>
        <p:txBody>
          <a:bodyPr/>
          <a:lstStyle/>
          <a:p>
            <a:endParaRPr lang="en-US"/>
          </a:p>
        </p:txBody>
      </p:sp>
      <p:sp>
        <p:nvSpPr>
          <p:cNvPr id="6" name="Text Placeholder 6">
            <a:extLst>
              <a:ext uri="{FF2B5EF4-FFF2-40B4-BE49-F238E27FC236}">
                <a16:creationId xmlns:a16="http://schemas.microsoft.com/office/drawing/2014/main" id="{A2D93B60-60EB-FDD2-2F58-179D8B927317}"/>
              </a:ext>
            </a:extLst>
          </p:cNvPr>
          <p:cNvSpPr>
            <a:spLocks noGrp="1"/>
          </p:cNvSpPr>
          <p:nvPr>
            <p:ph type="body" sz="quarter" idx="19" hasCustomPrompt="1"/>
          </p:nvPr>
        </p:nvSpPr>
        <p:spPr>
          <a:xfrm>
            <a:off x="546206" y="445182"/>
            <a:ext cx="4276505" cy="385763"/>
          </a:xfrm>
        </p:spPr>
        <p:txBody>
          <a:bodyPr/>
          <a:lstStyle>
            <a:lvl1pPr>
              <a:defRPr sz="1400" b="1">
                <a:solidFill>
                  <a:schemeClr val="bg1"/>
                </a:solidFill>
              </a:defRPr>
            </a:lvl1pPr>
          </a:lstStyle>
          <a:p>
            <a:pPr lvl="0"/>
            <a:r>
              <a:rPr lang="en-US" dirty="0"/>
              <a:t>SPEAKERS</a:t>
            </a:r>
          </a:p>
        </p:txBody>
      </p:sp>
      <p:pic>
        <p:nvPicPr>
          <p:cNvPr id="3" name="Picture 4">
            <a:extLst>
              <a:ext uri="{FF2B5EF4-FFF2-40B4-BE49-F238E27FC236}">
                <a16:creationId xmlns:a16="http://schemas.microsoft.com/office/drawing/2014/main" id="{B8EEB348-8C66-F41A-E1CA-ECA09443C144}"/>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394277" y="5966085"/>
            <a:ext cx="1746642" cy="824350"/>
          </a:xfrm>
          <a:prstGeom prst="rect">
            <a:avLst/>
          </a:prstGeom>
        </p:spPr>
      </p:pic>
    </p:spTree>
    <p:extLst>
      <p:ext uri="{BB962C8B-B14F-4D97-AF65-F5344CB8AC3E}">
        <p14:creationId xmlns:p14="http://schemas.microsoft.com/office/powerpoint/2010/main" val="4235426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anelist slide 3 person">
    <p:bg>
      <p:bgPr>
        <a:solidFill>
          <a:schemeClr val="tx2"/>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10FCAA2-3C54-A0D4-62B6-9AE93E89B53C}"/>
              </a:ext>
            </a:extLst>
          </p:cNvPr>
          <p:cNvPicPr>
            <a:picLocks noChangeAspect="1"/>
          </p:cNvPicPr>
          <p:nvPr userDrawn="1"/>
        </p:nvPicPr>
        <p:blipFill>
          <a:blip r:embed="rId2"/>
          <a:stretch>
            <a:fillRect/>
          </a:stretch>
        </p:blipFill>
        <p:spPr>
          <a:xfrm rot="10800000">
            <a:off x="0" y="0"/>
            <a:ext cx="12192000" cy="5670656"/>
          </a:xfrm>
          <a:prstGeom prst="rect">
            <a:avLst/>
          </a:prstGeom>
        </p:spPr>
      </p:pic>
      <p:pic>
        <p:nvPicPr>
          <p:cNvPr id="16" name="Graphic 15">
            <a:extLst>
              <a:ext uri="{FF2B5EF4-FFF2-40B4-BE49-F238E27FC236}">
                <a16:creationId xmlns:a16="http://schemas.microsoft.com/office/drawing/2014/main" id="{E81631A9-348B-7B11-81F7-499D63A52B03}"/>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1563" t="9818" r="57332" b="10977"/>
          <a:stretch/>
        </p:blipFill>
        <p:spPr>
          <a:xfrm>
            <a:off x="8362124" y="0"/>
            <a:ext cx="3829876" cy="6858000"/>
          </a:xfrm>
          <a:custGeom>
            <a:avLst/>
            <a:gdLst>
              <a:gd name="connsiteX0" fmla="*/ 0 w 6222335"/>
              <a:gd name="connsiteY0" fmla="*/ 0 h 6858000"/>
              <a:gd name="connsiteX1" fmla="*/ 6222335 w 6222335"/>
              <a:gd name="connsiteY1" fmla="*/ 0 h 6858000"/>
              <a:gd name="connsiteX2" fmla="*/ 6222335 w 6222335"/>
              <a:gd name="connsiteY2" fmla="*/ 6858000 h 6858000"/>
              <a:gd name="connsiteX3" fmla="*/ 0 w 622233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222335" h="6858000">
                <a:moveTo>
                  <a:pt x="0" y="0"/>
                </a:moveTo>
                <a:lnTo>
                  <a:pt x="6222335" y="0"/>
                </a:lnTo>
                <a:lnTo>
                  <a:pt x="6222335" y="6858000"/>
                </a:lnTo>
                <a:lnTo>
                  <a:pt x="0" y="6858000"/>
                </a:lnTo>
                <a:close/>
              </a:path>
            </a:pathLst>
          </a:custGeom>
        </p:spPr>
      </p:pic>
      <p:sp>
        <p:nvSpPr>
          <p:cNvPr id="12" name="Picture Placeholder 11">
            <a:extLst>
              <a:ext uri="{FF2B5EF4-FFF2-40B4-BE49-F238E27FC236}">
                <a16:creationId xmlns:a16="http://schemas.microsoft.com/office/drawing/2014/main" id="{82D46C0B-2058-B315-F418-D7C7947BF5DA}"/>
              </a:ext>
            </a:extLst>
          </p:cNvPr>
          <p:cNvSpPr>
            <a:spLocks noGrp="1"/>
          </p:cNvSpPr>
          <p:nvPr>
            <p:ph type="pic" sz="quarter" idx="11"/>
          </p:nvPr>
        </p:nvSpPr>
        <p:spPr>
          <a:xfrm>
            <a:off x="723453" y="1391718"/>
            <a:ext cx="2525827" cy="2460282"/>
          </a:xfrm>
          <a:prstGeom prst="ellipse">
            <a:avLst/>
          </a:prstGeom>
          <a:solidFill>
            <a:schemeClr val="bg1"/>
          </a:solidFill>
        </p:spPr>
        <p:txBody>
          <a:bodyPr/>
          <a:lstStyle/>
          <a:p>
            <a:endParaRPr lang="en-US" dirty="0"/>
          </a:p>
        </p:txBody>
      </p:sp>
      <p:sp>
        <p:nvSpPr>
          <p:cNvPr id="7" name="Title 1">
            <a:extLst>
              <a:ext uri="{FF2B5EF4-FFF2-40B4-BE49-F238E27FC236}">
                <a16:creationId xmlns:a16="http://schemas.microsoft.com/office/drawing/2014/main" id="{C00674AE-6D94-3648-F4DE-DE1E76C36D49}"/>
              </a:ext>
            </a:extLst>
          </p:cNvPr>
          <p:cNvSpPr>
            <a:spLocks noGrp="1"/>
          </p:cNvSpPr>
          <p:nvPr>
            <p:ph type="title" hasCustomPrompt="1"/>
          </p:nvPr>
        </p:nvSpPr>
        <p:spPr>
          <a:xfrm>
            <a:off x="281682" y="4033805"/>
            <a:ext cx="3263741" cy="430137"/>
          </a:xfrm>
        </p:spPr>
        <p:txBody>
          <a:bodyPr anchor="b">
            <a:noAutofit/>
          </a:bodyPr>
          <a:lstStyle>
            <a:lvl1pPr algn="ctr">
              <a:lnSpc>
                <a:spcPts val="4400"/>
              </a:lnSpc>
              <a:defRPr sz="2000">
                <a:solidFill>
                  <a:schemeClr val="bg1"/>
                </a:solidFill>
              </a:defRPr>
            </a:lvl1pPr>
          </a:lstStyle>
          <a:p>
            <a:r>
              <a:rPr lang="en-US" dirty="0"/>
              <a:t>Name </a:t>
            </a:r>
            <a:r>
              <a:rPr lang="en-US" dirty="0" err="1"/>
              <a:t>Lastname</a:t>
            </a:r>
            <a:endParaRPr lang="en-US" dirty="0"/>
          </a:p>
        </p:txBody>
      </p:sp>
      <p:sp>
        <p:nvSpPr>
          <p:cNvPr id="2" name="Picture Placeholder 11">
            <a:extLst>
              <a:ext uri="{FF2B5EF4-FFF2-40B4-BE49-F238E27FC236}">
                <a16:creationId xmlns:a16="http://schemas.microsoft.com/office/drawing/2014/main" id="{E2CEE668-AF86-59A5-33BA-354A26FFC931}"/>
              </a:ext>
            </a:extLst>
          </p:cNvPr>
          <p:cNvSpPr>
            <a:spLocks noGrp="1"/>
          </p:cNvSpPr>
          <p:nvPr>
            <p:ph type="pic" sz="quarter" idx="12"/>
          </p:nvPr>
        </p:nvSpPr>
        <p:spPr>
          <a:xfrm>
            <a:off x="4833087" y="1391718"/>
            <a:ext cx="2525827" cy="2460282"/>
          </a:xfrm>
          <a:prstGeom prst="ellipse">
            <a:avLst/>
          </a:prstGeom>
          <a:solidFill>
            <a:schemeClr val="bg1"/>
          </a:solidFill>
        </p:spPr>
        <p:txBody>
          <a:bodyPr/>
          <a:lstStyle/>
          <a:p>
            <a:endParaRPr lang="en-US"/>
          </a:p>
        </p:txBody>
      </p:sp>
      <p:sp>
        <p:nvSpPr>
          <p:cNvPr id="4" name="Picture Placeholder 11">
            <a:extLst>
              <a:ext uri="{FF2B5EF4-FFF2-40B4-BE49-F238E27FC236}">
                <a16:creationId xmlns:a16="http://schemas.microsoft.com/office/drawing/2014/main" id="{2B548143-896B-8ADE-7971-B6423EF0AC81}"/>
              </a:ext>
            </a:extLst>
          </p:cNvPr>
          <p:cNvSpPr>
            <a:spLocks noGrp="1"/>
          </p:cNvSpPr>
          <p:nvPr>
            <p:ph type="pic" sz="quarter" idx="13"/>
          </p:nvPr>
        </p:nvSpPr>
        <p:spPr>
          <a:xfrm>
            <a:off x="8942722" y="1391718"/>
            <a:ext cx="2525827" cy="2460282"/>
          </a:xfrm>
          <a:prstGeom prst="ellipse">
            <a:avLst/>
          </a:prstGeom>
          <a:solidFill>
            <a:schemeClr val="bg1"/>
          </a:solidFill>
        </p:spPr>
        <p:txBody>
          <a:bodyPr/>
          <a:lstStyle/>
          <a:p>
            <a:endParaRPr lang="en-US"/>
          </a:p>
        </p:txBody>
      </p:sp>
      <p:sp>
        <p:nvSpPr>
          <p:cNvPr id="13" name="Text Placeholder 12">
            <a:extLst>
              <a:ext uri="{FF2B5EF4-FFF2-40B4-BE49-F238E27FC236}">
                <a16:creationId xmlns:a16="http://schemas.microsoft.com/office/drawing/2014/main" id="{A3A88665-36F5-FFAA-870F-C7947B327446}"/>
              </a:ext>
            </a:extLst>
          </p:cNvPr>
          <p:cNvSpPr>
            <a:spLocks noGrp="1"/>
          </p:cNvSpPr>
          <p:nvPr>
            <p:ph type="body" sz="quarter" idx="14" hasCustomPrompt="1"/>
          </p:nvPr>
        </p:nvSpPr>
        <p:spPr>
          <a:xfrm>
            <a:off x="281682" y="4509455"/>
            <a:ext cx="3241675" cy="777875"/>
          </a:xfrm>
        </p:spPr>
        <p:txBody>
          <a:bodyPr/>
          <a:lstStyle>
            <a:lvl1pPr algn="ctr">
              <a:lnSpc>
                <a:spcPts val="2000"/>
              </a:lnSpc>
              <a:defRPr i="1">
                <a:solidFill>
                  <a:schemeClr val="bg1"/>
                </a:solidFill>
              </a:defRPr>
            </a:lvl1pPr>
          </a:lstStyle>
          <a:p>
            <a:pPr>
              <a:spcBef>
                <a:spcPts val="0"/>
              </a:spcBef>
            </a:pPr>
            <a:r>
              <a:rPr lang="en-US" dirty="0"/>
              <a:t>Title,</a:t>
            </a:r>
          </a:p>
          <a:p>
            <a:pPr>
              <a:spcBef>
                <a:spcPts val="0"/>
              </a:spcBef>
            </a:pPr>
            <a:r>
              <a:rPr lang="en-US" dirty="0"/>
              <a:t>Place of work</a:t>
            </a:r>
          </a:p>
        </p:txBody>
      </p:sp>
      <p:sp>
        <p:nvSpPr>
          <p:cNvPr id="15" name="Text Placeholder 12">
            <a:extLst>
              <a:ext uri="{FF2B5EF4-FFF2-40B4-BE49-F238E27FC236}">
                <a16:creationId xmlns:a16="http://schemas.microsoft.com/office/drawing/2014/main" id="{348476C8-419A-CD56-2806-2C47839FDF9E}"/>
              </a:ext>
            </a:extLst>
          </p:cNvPr>
          <p:cNvSpPr>
            <a:spLocks noGrp="1"/>
          </p:cNvSpPr>
          <p:nvPr>
            <p:ph type="body" sz="quarter" idx="15" hasCustomPrompt="1"/>
          </p:nvPr>
        </p:nvSpPr>
        <p:spPr>
          <a:xfrm>
            <a:off x="4481574" y="4509455"/>
            <a:ext cx="3241675" cy="777875"/>
          </a:xfrm>
        </p:spPr>
        <p:txBody>
          <a:bodyPr anchor="t"/>
          <a:lstStyle>
            <a:lvl1pPr algn="ctr">
              <a:lnSpc>
                <a:spcPts val="2000"/>
              </a:lnSpc>
              <a:defRPr i="1">
                <a:solidFill>
                  <a:schemeClr val="bg1"/>
                </a:solidFill>
              </a:defRPr>
            </a:lvl1pPr>
          </a:lstStyle>
          <a:p>
            <a:pPr>
              <a:spcBef>
                <a:spcPts val="0"/>
              </a:spcBef>
            </a:pPr>
            <a:r>
              <a:rPr lang="en-US" dirty="0"/>
              <a:t>Title,</a:t>
            </a:r>
          </a:p>
          <a:p>
            <a:pPr>
              <a:spcBef>
                <a:spcPts val="0"/>
              </a:spcBef>
            </a:pPr>
            <a:r>
              <a:rPr lang="en-US" dirty="0"/>
              <a:t>Place of work</a:t>
            </a:r>
          </a:p>
        </p:txBody>
      </p:sp>
      <p:sp>
        <p:nvSpPr>
          <p:cNvPr id="19" name="Text Placeholder 18">
            <a:extLst>
              <a:ext uri="{FF2B5EF4-FFF2-40B4-BE49-F238E27FC236}">
                <a16:creationId xmlns:a16="http://schemas.microsoft.com/office/drawing/2014/main" id="{66354A85-EC7D-0289-2AD4-2F1A3D63FEEE}"/>
              </a:ext>
            </a:extLst>
          </p:cNvPr>
          <p:cNvSpPr>
            <a:spLocks noGrp="1"/>
          </p:cNvSpPr>
          <p:nvPr>
            <p:ph type="body" sz="quarter" idx="16" hasCustomPrompt="1"/>
          </p:nvPr>
        </p:nvSpPr>
        <p:spPr>
          <a:xfrm>
            <a:off x="4475162" y="4033805"/>
            <a:ext cx="3241675" cy="430137"/>
          </a:xfrm>
        </p:spPr>
        <p:txBody>
          <a:bodyPr anchor="b"/>
          <a:lstStyle>
            <a:lvl1pPr algn="ctr">
              <a:defRPr sz="2000" b="1">
                <a:solidFill>
                  <a:schemeClr val="bg1"/>
                </a:solidFill>
              </a:defRPr>
            </a:lvl1pPr>
          </a:lstStyle>
          <a:p>
            <a:r>
              <a:rPr lang="en-US" dirty="0"/>
              <a:t>Name </a:t>
            </a:r>
            <a:r>
              <a:rPr lang="en-US" dirty="0" err="1"/>
              <a:t>Lastname</a:t>
            </a:r>
            <a:endParaRPr lang="en-US" dirty="0"/>
          </a:p>
        </p:txBody>
      </p:sp>
      <p:sp>
        <p:nvSpPr>
          <p:cNvPr id="20" name="Text Placeholder 12">
            <a:extLst>
              <a:ext uri="{FF2B5EF4-FFF2-40B4-BE49-F238E27FC236}">
                <a16:creationId xmlns:a16="http://schemas.microsoft.com/office/drawing/2014/main" id="{56F2871D-7221-EAE6-1EA9-20CF8BCD3DF3}"/>
              </a:ext>
            </a:extLst>
          </p:cNvPr>
          <p:cNvSpPr>
            <a:spLocks noGrp="1"/>
          </p:cNvSpPr>
          <p:nvPr>
            <p:ph type="body" sz="quarter" idx="17" hasCustomPrompt="1"/>
          </p:nvPr>
        </p:nvSpPr>
        <p:spPr>
          <a:xfrm>
            <a:off x="8632240" y="4487056"/>
            <a:ext cx="3241675" cy="777875"/>
          </a:xfrm>
        </p:spPr>
        <p:txBody>
          <a:bodyPr anchor="t"/>
          <a:lstStyle>
            <a:lvl1pPr algn="ctr">
              <a:lnSpc>
                <a:spcPts val="2000"/>
              </a:lnSpc>
              <a:defRPr i="1">
                <a:solidFill>
                  <a:schemeClr val="bg1"/>
                </a:solidFill>
              </a:defRPr>
            </a:lvl1pPr>
          </a:lstStyle>
          <a:p>
            <a:pPr>
              <a:spcBef>
                <a:spcPts val="0"/>
              </a:spcBef>
            </a:pPr>
            <a:r>
              <a:rPr lang="en-US" dirty="0"/>
              <a:t>Title,</a:t>
            </a:r>
          </a:p>
          <a:p>
            <a:pPr>
              <a:spcBef>
                <a:spcPts val="0"/>
              </a:spcBef>
            </a:pPr>
            <a:r>
              <a:rPr lang="en-US" dirty="0"/>
              <a:t>Place of work</a:t>
            </a:r>
          </a:p>
        </p:txBody>
      </p:sp>
      <p:sp>
        <p:nvSpPr>
          <p:cNvPr id="21" name="Text Placeholder 18">
            <a:extLst>
              <a:ext uri="{FF2B5EF4-FFF2-40B4-BE49-F238E27FC236}">
                <a16:creationId xmlns:a16="http://schemas.microsoft.com/office/drawing/2014/main" id="{436D50DB-8481-A1FE-EC3B-C207572D72B2}"/>
              </a:ext>
            </a:extLst>
          </p:cNvPr>
          <p:cNvSpPr>
            <a:spLocks noGrp="1"/>
          </p:cNvSpPr>
          <p:nvPr>
            <p:ph type="body" sz="quarter" idx="18" hasCustomPrompt="1"/>
          </p:nvPr>
        </p:nvSpPr>
        <p:spPr>
          <a:xfrm>
            <a:off x="8625828" y="4033805"/>
            <a:ext cx="3241675" cy="387041"/>
          </a:xfrm>
        </p:spPr>
        <p:txBody>
          <a:bodyPr anchor="b"/>
          <a:lstStyle>
            <a:lvl1pPr algn="ctr">
              <a:defRPr sz="2000" b="1">
                <a:solidFill>
                  <a:schemeClr val="bg1"/>
                </a:solidFill>
              </a:defRPr>
            </a:lvl1pPr>
          </a:lstStyle>
          <a:p>
            <a:r>
              <a:rPr lang="en-US" dirty="0"/>
              <a:t>Name </a:t>
            </a:r>
            <a:r>
              <a:rPr lang="en-US" dirty="0" err="1"/>
              <a:t>Lastname</a:t>
            </a:r>
            <a:endParaRPr lang="en-US" dirty="0"/>
          </a:p>
        </p:txBody>
      </p:sp>
      <p:sp>
        <p:nvSpPr>
          <p:cNvPr id="8" name="Text Placeholder 6">
            <a:extLst>
              <a:ext uri="{FF2B5EF4-FFF2-40B4-BE49-F238E27FC236}">
                <a16:creationId xmlns:a16="http://schemas.microsoft.com/office/drawing/2014/main" id="{1EA07CF5-F1D4-3958-693B-314F89FEFD8E}"/>
              </a:ext>
            </a:extLst>
          </p:cNvPr>
          <p:cNvSpPr>
            <a:spLocks noGrp="1"/>
          </p:cNvSpPr>
          <p:nvPr>
            <p:ph type="body" sz="quarter" idx="19" hasCustomPrompt="1"/>
          </p:nvPr>
        </p:nvSpPr>
        <p:spPr>
          <a:xfrm>
            <a:off x="546206" y="445182"/>
            <a:ext cx="4276505" cy="385763"/>
          </a:xfrm>
        </p:spPr>
        <p:txBody>
          <a:bodyPr/>
          <a:lstStyle>
            <a:lvl1pPr>
              <a:defRPr sz="1400" b="1">
                <a:solidFill>
                  <a:schemeClr val="bg1"/>
                </a:solidFill>
              </a:defRPr>
            </a:lvl1pPr>
          </a:lstStyle>
          <a:p>
            <a:pPr lvl="0"/>
            <a:r>
              <a:rPr lang="en-US" dirty="0"/>
              <a:t>SPEAKERS</a:t>
            </a:r>
          </a:p>
        </p:txBody>
      </p:sp>
      <p:pic>
        <p:nvPicPr>
          <p:cNvPr id="3" name="Picture 4">
            <a:extLst>
              <a:ext uri="{FF2B5EF4-FFF2-40B4-BE49-F238E27FC236}">
                <a16:creationId xmlns:a16="http://schemas.microsoft.com/office/drawing/2014/main" id="{6D71888B-6ED8-60A3-CF63-19F2D48A6EC2}"/>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394277" y="5966085"/>
            <a:ext cx="1746642" cy="824350"/>
          </a:xfrm>
          <a:prstGeom prst="rect">
            <a:avLst/>
          </a:prstGeom>
        </p:spPr>
      </p:pic>
    </p:spTree>
    <p:extLst>
      <p:ext uri="{BB962C8B-B14F-4D97-AF65-F5344CB8AC3E}">
        <p14:creationId xmlns:p14="http://schemas.microsoft.com/office/powerpoint/2010/main" val="575394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anelist slide 4 person">
    <p:bg>
      <p:bgPr>
        <a:solidFill>
          <a:schemeClr val="tx2"/>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10FCAA2-3C54-A0D4-62B6-9AE93E89B53C}"/>
              </a:ext>
            </a:extLst>
          </p:cNvPr>
          <p:cNvPicPr>
            <a:picLocks noChangeAspect="1"/>
          </p:cNvPicPr>
          <p:nvPr userDrawn="1"/>
        </p:nvPicPr>
        <p:blipFill>
          <a:blip r:embed="rId2"/>
          <a:stretch>
            <a:fillRect/>
          </a:stretch>
        </p:blipFill>
        <p:spPr>
          <a:xfrm rot="10800000">
            <a:off x="0" y="0"/>
            <a:ext cx="12192000" cy="5670656"/>
          </a:xfrm>
          <a:prstGeom prst="rect">
            <a:avLst/>
          </a:prstGeom>
        </p:spPr>
      </p:pic>
      <p:pic>
        <p:nvPicPr>
          <p:cNvPr id="16" name="Graphic 15">
            <a:extLst>
              <a:ext uri="{FF2B5EF4-FFF2-40B4-BE49-F238E27FC236}">
                <a16:creationId xmlns:a16="http://schemas.microsoft.com/office/drawing/2014/main" id="{E81631A9-348B-7B11-81F7-499D63A52B03}"/>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1563" t="9818" r="57332" b="10977"/>
          <a:stretch/>
        </p:blipFill>
        <p:spPr>
          <a:xfrm>
            <a:off x="8362124" y="0"/>
            <a:ext cx="3829876" cy="6858000"/>
          </a:xfrm>
          <a:custGeom>
            <a:avLst/>
            <a:gdLst>
              <a:gd name="connsiteX0" fmla="*/ 0 w 6222335"/>
              <a:gd name="connsiteY0" fmla="*/ 0 h 6858000"/>
              <a:gd name="connsiteX1" fmla="*/ 6222335 w 6222335"/>
              <a:gd name="connsiteY1" fmla="*/ 0 h 6858000"/>
              <a:gd name="connsiteX2" fmla="*/ 6222335 w 6222335"/>
              <a:gd name="connsiteY2" fmla="*/ 6858000 h 6858000"/>
              <a:gd name="connsiteX3" fmla="*/ 0 w 622233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222335" h="6858000">
                <a:moveTo>
                  <a:pt x="0" y="0"/>
                </a:moveTo>
                <a:lnTo>
                  <a:pt x="6222335" y="0"/>
                </a:lnTo>
                <a:lnTo>
                  <a:pt x="6222335" y="6858000"/>
                </a:lnTo>
                <a:lnTo>
                  <a:pt x="0" y="6858000"/>
                </a:lnTo>
                <a:close/>
              </a:path>
            </a:pathLst>
          </a:custGeom>
        </p:spPr>
      </p:pic>
      <p:sp>
        <p:nvSpPr>
          <p:cNvPr id="12" name="Picture Placeholder 11">
            <a:extLst>
              <a:ext uri="{FF2B5EF4-FFF2-40B4-BE49-F238E27FC236}">
                <a16:creationId xmlns:a16="http://schemas.microsoft.com/office/drawing/2014/main" id="{82D46C0B-2058-B315-F418-D7C7947BF5DA}"/>
              </a:ext>
            </a:extLst>
          </p:cNvPr>
          <p:cNvSpPr>
            <a:spLocks noGrp="1"/>
          </p:cNvSpPr>
          <p:nvPr>
            <p:ph type="pic" sz="quarter" idx="11"/>
          </p:nvPr>
        </p:nvSpPr>
        <p:spPr>
          <a:xfrm>
            <a:off x="600870" y="1407635"/>
            <a:ext cx="2128598" cy="2073361"/>
          </a:xfrm>
          <a:prstGeom prst="ellipse">
            <a:avLst/>
          </a:prstGeom>
          <a:solidFill>
            <a:schemeClr val="bg1"/>
          </a:solidFill>
        </p:spPr>
        <p:txBody>
          <a:bodyPr/>
          <a:lstStyle/>
          <a:p>
            <a:endParaRPr lang="en-US" dirty="0"/>
          </a:p>
        </p:txBody>
      </p:sp>
      <p:sp>
        <p:nvSpPr>
          <p:cNvPr id="7" name="Title 1">
            <a:extLst>
              <a:ext uri="{FF2B5EF4-FFF2-40B4-BE49-F238E27FC236}">
                <a16:creationId xmlns:a16="http://schemas.microsoft.com/office/drawing/2014/main" id="{C00674AE-6D94-3648-F4DE-DE1E76C36D49}"/>
              </a:ext>
            </a:extLst>
          </p:cNvPr>
          <p:cNvSpPr>
            <a:spLocks noGrp="1"/>
          </p:cNvSpPr>
          <p:nvPr>
            <p:ph type="title" hasCustomPrompt="1"/>
          </p:nvPr>
        </p:nvSpPr>
        <p:spPr>
          <a:xfrm>
            <a:off x="187089" y="3650054"/>
            <a:ext cx="2823411" cy="430137"/>
          </a:xfrm>
        </p:spPr>
        <p:txBody>
          <a:bodyPr anchor="b">
            <a:noAutofit/>
          </a:bodyPr>
          <a:lstStyle>
            <a:lvl1pPr algn="ctr">
              <a:lnSpc>
                <a:spcPts val="4400"/>
              </a:lnSpc>
              <a:defRPr sz="1600">
                <a:solidFill>
                  <a:schemeClr val="bg1"/>
                </a:solidFill>
              </a:defRPr>
            </a:lvl1pPr>
          </a:lstStyle>
          <a:p>
            <a:r>
              <a:rPr lang="en-US" dirty="0"/>
              <a:t>Name </a:t>
            </a:r>
            <a:r>
              <a:rPr lang="en-US" dirty="0" err="1"/>
              <a:t>Lastname</a:t>
            </a:r>
            <a:endParaRPr lang="en-US" dirty="0"/>
          </a:p>
        </p:txBody>
      </p:sp>
      <p:sp>
        <p:nvSpPr>
          <p:cNvPr id="2" name="Picture Placeholder 11">
            <a:extLst>
              <a:ext uri="{FF2B5EF4-FFF2-40B4-BE49-F238E27FC236}">
                <a16:creationId xmlns:a16="http://schemas.microsoft.com/office/drawing/2014/main" id="{E2CEE668-AF86-59A5-33BA-354A26FFC931}"/>
              </a:ext>
            </a:extLst>
          </p:cNvPr>
          <p:cNvSpPr>
            <a:spLocks noGrp="1"/>
          </p:cNvSpPr>
          <p:nvPr>
            <p:ph type="pic" sz="quarter" idx="12"/>
          </p:nvPr>
        </p:nvSpPr>
        <p:spPr>
          <a:xfrm>
            <a:off x="3584955" y="1391718"/>
            <a:ext cx="2128598" cy="2073361"/>
          </a:xfrm>
          <a:prstGeom prst="ellipse">
            <a:avLst/>
          </a:prstGeom>
          <a:solidFill>
            <a:schemeClr val="bg1"/>
          </a:solidFill>
        </p:spPr>
        <p:txBody>
          <a:bodyPr/>
          <a:lstStyle/>
          <a:p>
            <a:endParaRPr lang="en-US"/>
          </a:p>
        </p:txBody>
      </p:sp>
      <p:sp>
        <p:nvSpPr>
          <p:cNvPr id="4" name="Picture Placeholder 11">
            <a:extLst>
              <a:ext uri="{FF2B5EF4-FFF2-40B4-BE49-F238E27FC236}">
                <a16:creationId xmlns:a16="http://schemas.microsoft.com/office/drawing/2014/main" id="{2B548143-896B-8ADE-7971-B6423EF0AC81}"/>
              </a:ext>
            </a:extLst>
          </p:cNvPr>
          <p:cNvSpPr>
            <a:spLocks noGrp="1"/>
          </p:cNvSpPr>
          <p:nvPr>
            <p:ph type="pic" sz="quarter" idx="13"/>
          </p:nvPr>
        </p:nvSpPr>
        <p:spPr>
          <a:xfrm>
            <a:off x="6482103" y="1391718"/>
            <a:ext cx="2128598" cy="2073361"/>
          </a:xfrm>
          <a:prstGeom prst="ellipse">
            <a:avLst/>
          </a:prstGeom>
          <a:solidFill>
            <a:schemeClr val="bg1"/>
          </a:solidFill>
        </p:spPr>
        <p:txBody>
          <a:bodyPr/>
          <a:lstStyle/>
          <a:p>
            <a:endParaRPr lang="en-US" dirty="0"/>
          </a:p>
        </p:txBody>
      </p:sp>
      <p:sp>
        <p:nvSpPr>
          <p:cNvPr id="13" name="Text Placeholder 12">
            <a:extLst>
              <a:ext uri="{FF2B5EF4-FFF2-40B4-BE49-F238E27FC236}">
                <a16:creationId xmlns:a16="http://schemas.microsoft.com/office/drawing/2014/main" id="{A3A88665-36F5-FFAA-870F-C7947B327446}"/>
              </a:ext>
            </a:extLst>
          </p:cNvPr>
          <p:cNvSpPr>
            <a:spLocks noGrp="1"/>
          </p:cNvSpPr>
          <p:nvPr>
            <p:ph type="body" sz="quarter" idx="14" hasCustomPrompt="1"/>
          </p:nvPr>
        </p:nvSpPr>
        <p:spPr>
          <a:xfrm>
            <a:off x="172486" y="4132545"/>
            <a:ext cx="2823411" cy="777875"/>
          </a:xfrm>
        </p:spPr>
        <p:txBody>
          <a:bodyPr/>
          <a:lstStyle>
            <a:lvl1pPr algn="ctr">
              <a:lnSpc>
                <a:spcPts val="2000"/>
              </a:lnSpc>
              <a:defRPr i="1">
                <a:solidFill>
                  <a:schemeClr val="bg1"/>
                </a:solidFill>
              </a:defRPr>
            </a:lvl1pPr>
          </a:lstStyle>
          <a:p>
            <a:pPr>
              <a:spcBef>
                <a:spcPts val="0"/>
              </a:spcBef>
            </a:pPr>
            <a:r>
              <a:rPr lang="en-US" dirty="0"/>
              <a:t>Title,</a:t>
            </a:r>
          </a:p>
          <a:p>
            <a:pPr>
              <a:spcBef>
                <a:spcPts val="0"/>
              </a:spcBef>
            </a:pPr>
            <a:r>
              <a:rPr lang="en-US" dirty="0"/>
              <a:t>Place of work</a:t>
            </a:r>
          </a:p>
        </p:txBody>
      </p:sp>
      <p:sp>
        <p:nvSpPr>
          <p:cNvPr id="19" name="Text Placeholder 18">
            <a:extLst>
              <a:ext uri="{FF2B5EF4-FFF2-40B4-BE49-F238E27FC236}">
                <a16:creationId xmlns:a16="http://schemas.microsoft.com/office/drawing/2014/main" id="{66354A85-EC7D-0289-2AD4-2F1A3D63FEEE}"/>
              </a:ext>
            </a:extLst>
          </p:cNvPr>
          <p:cNvSpPr>
            <a:spLocks noGrp="1"/>
          </p:cNvSpPr>
          <p:nvPr>
            <p:ph type="body" sz="quarter" idx="16" hasCustomPrompt="1"/>
          </p:nvPr>
        </p:nvSpPr>
        <p:spPr>
          <a:xfrm>
            <a:off x="3185226" y="3650054"/>
            <a:ext cx="2823411" cy="430137"/>
          </a:xfrm>
        </p:spPr>
        <p:txBody>
          <a:bodyPr anchor="b"/>
          <a:lstStyle>
            <a:lvl1pPr algn="ctr">
              <a:defRPr sz="1600" b="1">
                <a:solidFill>
                  <a:schemeClr val="bg1"/>
                </a:solidFill>
              </a:defRPr>
            </a:lvl1pPr>
          </a:lstStyle>
          <a:p>
            <a:r>
              <a:rPr lang="en-US" dirty="0"/>
              <a:t>Name </a:t>
            </a:r>
            <a:r>
              <a:rPr lang="en-US" dirty="0" err="1"/>
              <a:t>Lastname</a:t>
            </a:r>
            <a:endParaRPr lang="en-US" dirty="0"/>
          </a:p>
        </p:txBody>
      </p:sp>
      <p:sp>
        <p:nvSpPr>
          <p:cNvPr id="20" name="Text Placeholder 12">
            <a:extLst>
              <a:ext uri="{FF2B5EF4-FFF2-40B4-BE49-F238E27FC236}">
                <a16:creationId xmlns:a16="http://schemas.microsoft.com/office/drawing/2014/main" id="{56F2871D-7221-EAE6-1EA9-20CF8BCD3DF3}"/>
              </a:ext>
            </a:extLst>
          </p:cNvPr>
          <p:cNvSpPr>
            <a:spLocks noGrp="1"/>
          </p:cNvSpPr>
          <p:nvPr>
            <p:ph type="body" sz="quarter" idx="17" hasCustomPrompt="1"/>
          </p:nvPr>
        </p:nvSpPr>
        <p:spPr>
          <a:xfrm>
            <a:off x="6183363" y="4132545"/>
            <a:ext cx="2823411" cy="777875"/>
          </a:xfrm>
        </p:spPr>
        <p:txBody>
          <a:bodyPr anchor="t"/>
          <a:lstStyle>
            <a:lvl1pPr algn="ctr">
              <a:lnSpc>
                <a:spcPts val="2000"/>
              </a:lnSpc>
              <a:defRPr i="1">
                <a:solidFill>
                  <a:schemeClr val="bg1"/>
                </a:solidFill>
              </a:defRPr>
            </a:lvl1pPr>
          </a:lstStyle>
          <a:p>
            <a:pPr>
              <a:spcBef>
                <a:spcPts val="0"/>
              </a:spcBef>
            </a:pPr>
            <a:r>
              <a:rPr lang="en-US" dirty="0"/>
              <a:t>Title,</a:t>
            </a:r>
          </a:p>
          <a:p>
            <a:pPr>
              <a:spcBef>
                <a:spcPts val="0"/>
              </a:spcBef>
            </a:pPr>
            <a:r>
              <a:rPr lang="en-US" dirty="0"/>
              <a:t>Place of work</a:t>
            </a:r>
          </a:p>
        </p:txBody>
      </p:sp>
      <p:sp>
        <p:nvSpPr>
          <p:cNvPr id="21" name="Text Placeholder 18">
            <a:extLst>
              <a:ext uri="{FF2B5EF4-FFF2-40B4-BE49-F238E27FC236}">
                <a16:creationId xmlns:a16="http://schemas.microsoft.com/office/drawing/2014/main" id="{436D50DB-8481-A1FE-EC3B-C207572D72B2}"/>
              </a:ext>
            </a:extLst>
          </p:cNvPr>
          <p:cNvSpPr>
            <a:spLocks noGrp="1"/>
          </p:cNvSpPr>
          <p:nvPr>
            <p:ph type="body" sz="quarter" idx="18" hasCustomPrompt="1"/>
          </p:nvPr>
        </p:nvSpPr>
        <p:spPr>
          <a:xfrm>
            <a:off x="6183363" y="3650054"/>
            <a:ext cx="2823411" cy="430137"/>
          </a:xfrm>
        </p:spPr>
        <p:txBody>
          <a:bodyPr anchor="b"/>
          <a:lstStyle>
            <a:lvl1pPr algn="ctr">
              <a:defRPr sz="1600" b="1">
                <a:solidFill>
                  <a:schemeClr val="bg1"/>
                </a:solidFill>
              </a:defRPr>
            </a:lvl1pPr>
          </a:lstStyle>
          <a:p>
            <a:r>
              <a:rPr lang="en-US" dirty="0"/>
              <a:t>Name </a:t>
            </a:r>
            <a:r>
              <a:rPr lang="en-US" dirty="0" err="1"/>
              <a:t>Lastname</a:t>
            </a:r>
            <a:endParaRPr lang="en-US" dirty="0"/>
          </a:p>
        </p:txBody>
      </p:sp>
      <p:sp>
        <p:nvSpPr>
          <p:cNvPr id="5" name="Picture Placeholder 11">
            <a:extLst>
              <a:ext uri="{FF2B5EF4-FFF2-40B4-BE49-F238E27FC236}">
                <a16:creationId xmlns:a16="http://schemas.microsoft.com/office/drawing/2014/main" id="{D466CF54-BFB0-C64E-E591-751B4FBBF907}"/>
              </a:ext>
            </a:extLst>
          </p:cNvPr>
          <p:cNvSpPr>
            <a:spLocks noGrp="1"/>
          </p:cNvSpPr>
          <p:nvPr>
            <p:ph type="pic" sz="quarter" idx="19"/>
          </p:nvPr>
        </p:nvSpPr>
        <p:spPr>
          <a:xfrm>
            <a:off x="9452989" y="1407634"/>
            <a:ext cx="2128598" cy="2073361"/>
          </a:xfrm>
          <a:prstGeom prst="ellipse">
            <a:avLst/>
          </a:prstGeom>
          <a:solidFill>
            <a:schemeClr val="bg1"/>
          </a:solidFill>
        </p:spPr>
        <p:txBody>
          <a:bodyPr/>
          <a:lstStyle/>
          <a:p>
            <a:endParaRPr lang="en-US" dirty="0"/>
          </a:p>
        </p:txBody>
      </p:sp>
      <p:sp>
        <p:nvSpPr>
          <p:cNvPr id="14" name="Text Placeholder 12">
            <a:extLst>
              <a:ext uri="{FF2B5EF4-FFF2-40B4-BE49-F238E27FC236}">
                <a16:creationId xmlns:a16="http://schemas.microsoft.com/office/drawing/2014/main" id="{AA43609B-4AE3-1020-7EE8-4B583F75E875}"/>
              </a:ext>
            </a:extLst>
          </p:cNvPr>
          <p:cNvSpPr>
            <a:spLocks noGrp="1"/>
          </p:cNvSpPr>
          <p:nvPr>
            <p:ph type="body" sz="quarter" idx="20" hasCustomPrompt="1"/>
          </p:nvPr>
        </p:nvSpPr>
        <p:spPr>
          <a:xfrm>
            <a:off x="3170176" y="4132545"/>
            <a:ext cx="2823411" cy="777875"/>
          </a:xfrm>
        </p:spPr>
        <p:txBody>
          <a:bodyPr/>
          <a:lstStyle>
            <a:lvl1pPr algn="ctr">
              <a:lnSpc>
                <a:spcPts val="2000"/>
              </a:lnSpc>
              <a:defRPr i="1">
                <a:solidFill>
                  <a:schemeClr val="bg1"/>
                </a:solidFill>
              </a:defRPr>
            </a:lvl1pPr>
          </a:lstStyle>
          <a:p>
            <a:pPr>
              <a:spcBef>
                <a:spcPts val="0"/>
              </a:spcBef>
            </a:pPr>
            <a:r>
              <a:rPr lang="en-US" dirty="0"/>
              <a:t>Title,</a:t>
            </a:r>
          </a:p>
          <a:p>
            <a:pPr>
              <a:spcBef>
                <a:spcPts val="0"/>
              </a:spcBef>
            </a:pPr>
            <a:r>
              <a:rPr lang="en-US" dirty="0"/>
              <a:t>Place of work</a:t>
            </a:r>
          </a:p>
        </p:txBody>
      </p:sp>
      <p:sp>
        <p:nvSpPr>
          <p:cNvPr id="18" name="Text Placeholder 12">
            <a:extLst>
              <a:ext uri="{FF2B5EF4-FFF2-40B4-BE49-F238E27FC236}">
                <a16:creationId xmlns:a16="http://schemas.microsoft.com/office/drawing/2014/main" id="{2B3C3ADF-D58C-B94B-65BB-8F9597B61AB5}"/>
              </a:ext>
            </a:extLst>
          </p:cNvPr>
          <p:cNvSpPr>
            <a:spLocks noGrp="1"/>
          </p:cNvSpPr>
          <p:nvPr>
            <p:ph type="body" sz="quarter" idx="21" hasCustomPrompt="1"/>
          </p:nvPr>
        </p:nvSpPr>
        <p:spPr>
          <a:xfrm>
            <a:off x="9187912" y="4132545"/>
            <a:ext cx="2823411" cy="777875"/>
          </a:xfrm>
        </p:spPr>
        <p:txBody>
          <a:bodyPr anchor="t"/>
          <a:lstStyle>
            <a:lvl1pPr algn="ctr">
              <a:lnSpc>
                <a:spcPts val="2000"/>
              </a:lnSpc>
              <a:defRPr i="1">
                <a:solidFill>
                  <a:schemeClr val="bg1"/>
                </a:solidFill>
              </a:defRPr>
            </a:lvl1pPr>
          </a:lstStyle>
          <a:p>
            <a:pPr>
              <a:spcBef>
                <a:spcPts val="0"/>
              </a:spcBef>
            </a:pPr>
            <a:r>
              <a:rPr lang="en-US" dirty="0"/>
              <a:t>Title,</a:t>
            </a:r>
          </a:p>
          <a:p>
            <a:pPr>
              <a:spcBef>
                <a:spcPts val="0"/>
              </a:spcBef>
            </a:pPr>
            <a:r>
              <a:rPr lang="en-US" dirty="0"/>
              <a:t>Place of work</a:t>
            </a:r>
          </a:p>
        </p:txBody>
      </p:sp>
      <p:sp>
        <p:nvSpPr>
          <p:cNvPr id="22" name="Text Placeholder 18">
            <a:extLst>
              <a:ext uri="{FF2B5EF4-FFF2-40B4-BE49-F238E27FC236}">
                <a16:creationId xmlns:a16="http://schemas.microsoft.com/office/drawing/2014/main" id="{B20F4D03-B293-0B12-7412-C38E3D5CBA47}"/>
              </a:ext>
            </a:extLst>
          </p:cNvPr>
          <p:cNvSpPr>
            <a:spLocks noGrp="1"/>
          </p:cNvSpPr>
          <p:nvPr>
            <p:ph type="body" sz="quarter" idx="22" hasCustomPrompt="1"/>
          </p:nvPr>
        </p:nvSpPr>
        <p:spPr>
          <a:xfrm>
            <a:off x="9181500" y="3650054"/>
            <a:ext cx="2823411" cy="430137"/>
          </a:xfrm>
        </p:spPr>
        <p:txBody>
          <a:bodyPr anchor="b"/>
          <a:lstStyle>
            <a:lvl1pPr algn="ctr">
              <a:defRPr sz="1600" b="1">
                <a:solidFill>
                  <a:schemeClr val="bg1"/>
                </a:solidFill>
              </a:defRPr>
            </a:lvl1pPr>
          </a:lstStyle>
          <a:p>
            <a:r>
              <a:rPr lang="en-US" dirty="0"/>
              <a:t>Name </a:t>
            </a:r>
            <a:r>
              <a:rPr lang="en-US" dirty="0" err="1"/>
              <a:t>Lastname</a:t>
            </a:r>
            <a:endParaRPr lang="en-US" dirty="0"/>
          </a:p>
        </p:txBody>
      </p:sp>
      <p:sp>
        <p:nvSpPr>
          <p:cNvPr id="9" name="Text Placeholder 6">
            <a:extLst>
              <a:ext uri="{FF2B5EF4-FFF2-40B4-BE49-F238E27FC236}">
                <a16:creationId xmlns:a16="http://schemas.microsoft.com/office/drawing/2014/main" id="{46AC4456-C7B0-8ECF-5150-129313BC5D74}"/>
              </a:ext>
            </a:extLst>
          </p:cNvPr>
          <p:cNvSpPr>
            <a:spLocks noGrp="1"/>
          </p:cNvSpPr>
          <p:nvPr>
            <p:ph type="body" sz="quarter" idx="23" hasCustomPrompt="1"/>
          </p:nvPr>
        </p:nvSpPr>
        <p:spPr>
          <a:xfrm>
            <a:off x="546206" y="445182"/>
            <a:ext cx="4276505" cy="385763"/>
          </a:xfrm>
        </p:spPr>
        <p:txBody>
          <a:bodyPr/>
          <a:lstStyle>
            <a:lvl1pPr>
              <a:defRPr sz="1400" b="1">
                <a:solidFill>
                  <a:schemeClr val="bg1"/>
                </a:solidFill>
              </a:defRPr>
            </a:lvl1pPr>
          </a:lstStyle>
          <a:p>
            <a:pPr lvl="0"/>
            <a:r>
              <a:rPr lang="en-US" dirty="0"/>
              <a:t>SPEAKERS</a:t>
            </a:r>
          </a:p>
        </p:txBody>
      </p:sp>
      <p:pic>
        <p:nvPicPr>
          <p:cNvPr id="3" name="Picture 4">
            <a:extLst>
              <a:ext uri="{FF2B5EF4-FFF2-40B4-BE49-F238E27FC236}">
                <a16:creationId xmlns:a16="http://schemas.microsoft.com/office/drawing/2014/main" id="{615F761F-8CE5-525F-AD1C-35616030EACA}"/>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394277" y="5966085"/>
            <a:ext cx="1746642" cy="824350"/>
          </a:xfrm>
          <a:prstGeom prst="rect">
            <a:avLst/>
          </a:prstGeom>
        </p:spPr>
      </p:pic>
    </p:spTree>
    <p:extLst>
      <p:ext uri="{BB962C8B-B14F-4D97-AF65-F5344CB8AC3E}">
        <p14:creationId xmlns:p14="http://schemas.microsoft.com/office/powerpoint/2010/main" val="426946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ponsor sli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A0821-6392-AD96-B6F3-5B2EA130712A}"/>
              </a:ext>
            </a:extLst>
          </p:cNvPr>
          <p:cNvSpPr>
            <a:spLocks noGrp="1"/>
          </p:cNvSpPr>
          <p:nvPr>
            <p:ph type="title" hasCustomPrompt="1"/>
          </p:nvPr>
        </p:nvSpPr>
        <p:spPr>
          <a:xfrm>
            <a:off x="531699" y="1454535"/>
            <a:ext cx="4847709" cy="1867479"/>
          </a:xfrm>
        </p:spPr>
        <p:txBody>
          <a:bodyPr>
            <a:noAutofit/>
          </a:bodyPr>
          <a:lstStyle>
            <a:lvl1pPr>
              <a:lnSpc>
                <a:spcPts val="4400"/>
              </a:lnSpc>
              <a:defRPr sz="4000">
                <a:solidFill>
                  <a:schemeClr val="accent6"/>
                </a:solidFill>
              </a:defRPr>
            </a:lvl1pPr>
          </a:lstStyle>
          <a:p>
            <a:r>
              <a:rPr lang="en-US" dirty="0"/>
              <a:t>Sponsor title here</a:t>
            </a:r>
          </a:p>
        </p:txBody>
      </p:sp>
      <p:sp>
        <p:nvSpPr>
          <p:cNvPr id="6" name="Text Placeholder 5">
            <a:extLst>
              <a:ext uri="{FF2B5EF4-FFF2-40B4-BE49-F238E27FC236}">
                <a16:creationId xmlns:a16="http://schemas.microsoft.com/office/drawing/2014/main" id="{5133D1A9-E417-A74A-4A36-34C97A5B2074}"/>
              </a:ext>
            </a:extLst>
          </p:cNvPr>
          <p:cNvSpPr>
            <a:spLocks noGrp="1"/>
          </p:cNvSpPr>
          <p:nvPr>
            <p:ph type="body" sz="quarter" idx="10" hasCustomPrompt="1"/>
          </p:nvPr>
        </p:nvSpPr>
        <p:spPr>
          <a:xfrm>
            <a:off x="545987" y="958446"/>
            <a:ext cx="4276725" cy="385763"/>
          </a:xfrm>
        </p:spPr>
        <p:txBody>
          <a:bodyPr>
            <a:noAutofit/>
          </a:bodyPr>
          <a:lstStyle>
            <a:lvl1pPr>
              <a:defRPr b="1">
                <a:solidFill>
                  <a:schemeClr val="bg1"/>
                </a:solidFill>
              </a:defRPr>
            </a:lvl1pPr>
          </a:lstStyle>
          <a:p>
            <a:pPr lvl="0"/>
            <a:r>
              <a:rPr lang="en-US" dirty="0"/>
              <a:t>Sponsor slide – logo in space right</a:t>
            </a:r>
          </a:p>
        </p:txBody>
      </p:sp>
      <p:sp>
        <p:nvSpPr>
          <p:cNvPr id="24" name="Picture Placeholder 23">
            <a:extLst>
              <a:ext uri="{FF2B5EF4-FFF2-40B4-BE49-F238E27FC236}">
                <a16:creationId xmlns:a16="http://schemas.microsoft.com/office/drawing/2014/main" id="{45C0C9F2-CB4C-A40E-823E-3E9D3083755A}"/>
              </a:ext>
            </a:extLst>
          </p:cNvPr>
          <p:cNvSpPr>
            <a:spLocks noGrp="1"/>
          </p:cNvSpPr>
          <p:nvPr>
            <p:ph type="pic" sz="quarter" idx="11"/>
          </p:nvPr>
        </p:nvSpPr>
        <p:spPr>
          <a:xfrm>
            <a:off x="5677858" y="0"/>
            <a:ext cx="6514143" cy="6858000"/>
          </a:xfrm>
          <a:custGeom>
            <a:avLst/>
            <a:gdLst>
              <a:gd name="connsiteX0" fmla="*/ 947612 w 6514143"/>
              <a:gd name="connsiteY0" fmla="*/ 0 h 6858000"/>
              <a:gd name="connsiteX1" fmla="*/ 6514143 w 6514143"/>
              <a:gd name="connsiteY1" fmla="*/ 0 h 6858000"/>
              <a:gd name="connsiteX2" fmla="*/ 6514143 w 6514143"/>
              <a:gd name="connsiteY2" fmla="*/ 6858000 h 6858000"/>
              <a:gd name="connsiteX3" fmla="*/ 2206094 w 6514143"/>
              <a:gd name="connsiteY3" fmla="*/ 6858000 h 6858000"/>
              <a:gd name="connsiteX4" fmla="*/ 2086109 w 6514143"/>
              <a:gd name="connsiteY4" fmla="*/ 6780889 h 6858000"/>
              <a:gd name="connsiteX5" fmla="*/ 0 w 6514143"/>
              <a:gd name="connsiteY5" fmla="*/ 2847690 h 6858000"/>
              <a:gd name="connsiteX6" fmla="*/ 939998 w 6514143"/>
              <a:gd name="connsiteY6" fmla="*/ 971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14143" h="6858000">
                <a:moveTo>
                  <a:pt x="947612" y="0"/>
                </a:moveTo>
                <a:lnTo>
                  <a:pt x="6514143" y="0"/>
                </a:lnTo>
                <a:lnTo>
                  <a:pt x="6514143" y="6858000"/>
                </a:lnTo>
                <a:lnTo>
                  <a:pt x="2206094" y="6858000"/>
                </a:lnTo>
                <a:lnTo>
                  <a:pt x="2086109" y="6780889"/>
                </a:lnTo>
                <a:cubicBezTo>
                  <a:pt x="827501" y="5928488"/>
                  <a:pt x="0" y="4484965"/>
                  <a:pt x="0" y="2847690"/>
                </a:cubicBezTo>
                <a:cubicBezTo>
                  <a:pt x="0" y="1783462"/>
                  <a:pt x="349619" y="801093"/>
                  <a:pt x="939998" y="9712"/>
                </a:cubicBezTo>
                <a:close/>
              </a:path>
            </a:pathLst>
          </a:custGeom>
          <a:solidFill>
            <a:schemeClr val="bg1"/>
          </a:solidFill>
        </p:spPr>
        <p:txBody>
          <a:bodyPr wrap="square">
            <a:noAutofit/>
          </a:bodyPr>
          <a:lstStyle/>
          <a:p>
            <a:endParaRPr lang="en-US"/>
          </a:p>
        </p:txBody>
      </p:sp>
      <p:pic>
        <p:nvPicPr>
          <p:cNvPr id="3" name="Picture 4">
            <a:extLst>
              <a:ext uri="{FF2B5EF4-FFF2-40B4-BE49-F238E27FC236}">
                <a16:creationId xmlns:a16="http://schemas.microsoft.com/office/drawing/2014/main" id="{436EFB5C-467B-FDD4-9364-1346AB3F01E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94277" y="5966085"/>
            <a:ext cx="1746642" cy="824350"/>
          </a:xfrm>
          <a:prstGeom prst="rect">
            <a:avLst/>
          </a:prstGeom>
        </p:spPr>
      </p:pic>
    </p:spTree>
    <p:extLst>
      <p:ext uri="{BB962C8B-B14F-4D97-AF65-F5344CB8AC3E}">
        <p14:creationId xmlns:p14="http://schemas.microsoft.com/office/powerpoint/2010/main" val="729000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529A49-9E69-A2C9-C072-883A0A4C1F98}"/>
              </a:ext>
            </a:extLst>
          </p:cNvPr>
          <p:cNvSpPr>
            <a:spLocks noGrp="1"/>
          </p:cNvSpPr>
          <p:nvPr>
            <p:ph type="title"/>
          </p:nvPr>
        </p:nvSpPr>
        <p:spPr>
          <a:xfrm>
            <a:off x="552966" y="589971"/>
            <a:ext cx="10515600" cy="698543"/>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a:extLst>
              <a:ext uri="{FF2B5EF4-FFF2-40B4-BE49-F238E27FC236}">
                <a16:creationId xmlns:a16="http://schemas.microsoft.com/office/drawing/2014/main" id="{14040E3E-C0FD-E588-BD61-94074EEE71A4}"/>
              </a:ext>
            </a:extLst>
          </p:cNvPr>
          <p:cNvSpPr>
            <a:spLocks noGrp="1"/>
          </p:cNvSpPr>
          <p:nvPr>
            <p:ph type="body" idx="1"/>
          </p:nvPr>
        </p:nvSpPr>
        <p:spPr>
          <a:xfrm>
            <a:off x="551936" y="1471343"/>
            <a:ext cx="10468232"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CD6FFFF1-C4BF-8A19-E672-E5266FE3D0B9}"/>
              </a:ext>
            </a:extLst>
          </p:cNvPr>
          <p:cNvSpPr>
            <a:spLocks noGrp="1"/>
          </p:cNvSpPr>
          <p:nvPr>
            <p:ph type="sldNum" sz="quarter" idx="4"/>
          </p:nvPr>
        </p:nvSpPr>
        <p:spPr>
          <a:xfrm>
            <a:off x="11318789" y="6232475"/>
            <a:ext cx="380324" cy="365125"/>
          </a:xfrm>
          <a:prstGeom prst="rect">
            <a:avLst/>
          </a:prstGeom>
        </p:spPr>
        <p:txBody>
          <a:bodyPr vert="horz" lIns="91440" tIns="45720" rIns="91440" bIns="45720" rtlCol="0" anchor="ctr"/>
          <a:lstStyle>
            <a:lvl1pPr algn="r">
              <a:defRPr sz="1200" b="0" i="0">
                <a:solidFill>
                  <a:schemeClr val="tx1"/>
                </a:solidFill>
                <a:latin typeface="Arial" panose="020B0604020202020204" pitchFamily="34" charset="0"/>
                <a:cs typeface="Arial" panose="020B0604020202020204" pitchFamily="34" charset="0"/>
              </a:defRPr>
            </a:lvl1pPr>
          </a:lstStyle>
          <a:p>
            <a:fld id="{8EE07FC3-56A4-9244-A054-7A234EAC9748}" type="slidenum">
              <a:rPr lang="en-US" smtClean="0"/>
              <a:pPr/>
              <a:t>‹#›</a:t>
            </a:fld>
            <a:endParaRPr lang="en-US" dirty="0"/>
          </a:p>
        </p:txBody>
      </p:sp>
      <p:sp>
        <p:nvSpPr>
          <p:cNvPr id="7" name="Footer Placeholder 6">
            <a:extLst>
              <a:ext uri="{FF2B5EF4-FFF2-40B4-BE49-F238E27FC236}">
                <a16:creationId xmlns:a16="http://schemas.microsoft.com/office/drawing/2014/main" id="{939B2AF9-C5AF-88F6-7112-1AFAFAFB7386}"/>
              </a:ext>
            </a:extLst>
          </p:cNvPr>
          <p:cNvSpPr>
            <a:spLocks noGrp="1"/>
          </p:cNvSpPr>
          <p:nvPr>
            <p:ph type="ftr" sz="quarter" idx="3"/>
          </p:nvPr>
        </p:nvSpPr>
        <p:spPr>
          <a:xfrm>
            <a:off x="6785097" y="6232474"/>
            <a:ext cx="4526280" cy="365125"/>
          </a:xfrm>
          <a:prstGeom prst="rect">
            <a:avLst/>
          </a:prstGeom>
        </p:spPr>
        <p:txBody>
          <a:bodyPr vert="horz" lIns="91440" tIns="45720" rIns="91440" bIns="45720" rtlCol="0" anchor="ctr"/>
          <a:lstStyle>
            <a:lvl1pPr algn="r">
              <a:defRPr sz="1200">
                <a:solidFill>
                  <a:schemeClr val="tx1"/>
                </a:solidFill>
                <a:latin typeface="Arial" panose="020B0604020202020204" pitchFamily="34" charset="0"/>
                <a:cs typeface="Arial" panose="020B0604020202020204" pitchFamily="34" charset="0"/>
              </a:defRPr>
            </a:lvl1pPr>
          </a:lstStyle>
          <a:p>
            <a:r>
              <a:rPr lang="en-US"/>
              <a:t>Presentation Title Goes Here</a:t>
            </a:r>
            <a:endParaRPr lang="en-US" dirty="0"/>
          </a:p>
        </p:txBody>
      </p:sp>
    </p:spTree>
    <p:extLst>
      <p:ext uri="{BB962C8B-B14F-4D97-AF65-F5344CB8AC3E}">
        <p14:creationId xmlns:p14="http://schemas.microsoft.com/office/powerpoint/2010/main" val="319354678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79" r:id="rId5"/>
    <p:sldLayoutId id="2147483680" r:id="rId6"/>
    <p:sldLayoutId id="2147483681" r:id="rId7"/>
    <p:sldLayoutId id="2147483682" r:id="rId8"/>
    <p:sldLayoutId id="2147483683" r:id="rId9"/>
    <p:sldLayoutId id="2147483650" r:id="rId10"/>
    <p:sldLayoutId id="2147483652" r:id="rId11"/>
    <p:sldLayoutId id="2147483653" r:id="rId12"/>
    <p:sldLayoutId id="2147483654" r:id="rId13"/>
    <p:sldLayoutId id="2147483663" r:id="rId14"/>
    <p:sldLayoutId id="2147483664" r:id="rId15"/>
    <p:sldLayoutId id="2147483665" r:id="rId16"/>
    <p:sldLayoutId id="2147483667" r:id="rId17"/>
    <p:sldLayoutId id="2147483668" r:id="rId18"/>
    <p:sldLayoutId id="2147483666"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8" r:id="rId28"/>
  </p:sldLayoutIdLst>
  <p:hf hdr="0" dt="0"/>
  <p:txStyles>
    <p:titleStyle>
      <a:lvl1pPr algn="l" defTabSz="914400" rtl="0" eaLnBrk="1" latinLnBrk="0" hangingPunct="1">
        <a:lnSpc>
          <a:spcPct val="90000"/>
        </a:lnSpc>
        <a:spcBef>
          <a:spcPct val="0"/>
        </a:spcBef>
        <a:buNone/>
        <a:defRPr sz="2800" b="1" i="0" kern="1200">
          <a:solidFill>
            <a:schemeClr val="accent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ts val="2300"/>
        </a:lnSpc>
        <a:spcBef>
          <a:spcPts val="600"/>
        </a:spcBef>
        <a:buFontTx/>
        <a:buNone/>
        <a:defRPr sz="16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300"/>
        </a:lnSpc>
        <a:spcBef>
          <a:spcPts val="600"/>
        </a:spcBef>
        <a:buClr>
          <a:schemeClr val="accent5"/>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ts val="2300"/>
        </a:lnSpc>
        <a:spcBef>
          <a:spcPts val="600"/>
        </a:spcBef>
        <a:buClr>
          <a:schemeClr val="accent5"/>
        </a:buClr>
        <a:buFont typeface="System Font Regular"/>
        <a:buChar char="—"/>
        <a:defRPr sz="14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ts val="2300"/>
        </a:lnSpc>
        <a:spcBef>
          <a:spcPts val="600"/>
        </a:spcBef>
        <a:buClr>
          <a:schemeClr val="accent5"/>
        </a:buClr>
        <a:buFont typeface="System Font Regular"/>
        <a:buChar char="—"/>
        <a:defRPr sz="14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ts val="2300"/>
        </a:lnSpc>
        <a:spcBef>
          <a:spcPts val="600"/>
        </a:spcBef>
        <a:buClr>
          <a:schemeClr val="accent5"/>
        </a:buClr>
        <a:buFont typeface="System Font Regular"/>
        <a:buChar char="—"/>
        <a:defRPr sz="14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jp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jp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jp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E63CC77-4779-C17F-C8FE-45042BC7E2BA}"/>
              </a:ext>
            </a:extLst>
          </p:cNvPr>
          <p:cNvSpPr>
            <a:spLocks noGrp="1"/>
          </p:cNvSpPr>
          <p:nvPr>
            <p:ph type="body" sz="quarter" idx="10"/>
          </p:nvPr>
        </p:nvSpPr>
        <p:spPr/>
        <p:txBody>
          <a:bodyPr/>
          <a:lstStyle/>
          <a:p>
            <a:endParaRPr lang="en-US"/>
          </a:p>
        </p:txBody>
      </p:sp>
      <p:sp>
        <p:nvSpPr>
          <p:cNvPr id="6" name="Title 5">
            <a:extLst>
              <a:ext uri="{FF2B5EF4-FFF2-40B4-BE49-F238E27FC236}">
                <a16:creationId xmlns:a16="http://schemas.microsoft.com/office/drawing/2014/main" id="{CAD1967B-9F1E-D7EC-4033-8824745B352A}"/>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4198228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9351A8CB-0F53-5295-CFE8-AE379B695715}"/>
              </a:ext>
            </a:extLst>
          </p:cNvPr>
          <p:cNvSpPr>
            <a:spLocks noGrp="1"/>
          </p:cNvSpPr>
          <p:nvPr>
            <p:ph type="title"/>
          </p:nvPr>
        </p:nvSpPr>
        <p:spPr/>
        <p:txBody>
          <a:bodyPr/>
          <a:lstStyle/>
          <a:p>
            <a:endParaRPr lang="en-US"/>
          </a:p>
        </p:txBody>
      </p:sp>
      <p:sp>
        <p:nvSpPr>
          <p:cNvPr id="17" name="Content Placeholder 16">
            <a:extLst>
              <a:ext uri="{FF2B5EF4-FFF2-40B4-BE49-F238E27FC236}">
                <a16:creationId xmlns:a16="http://schemas.microsoft.com/office/drawing/2014/main" id="{4F3363ED-0614-D6DE-441D-D6C4154F069F}"/>
              </a:ext>
            </a:extLst>
          </p:cNvPr>
          <p:cNvSpPr>
            <a:spLocks noGrp="1"/>
          </p:cNvSpPr>
          <p:nvPr>
            <p:ph sz="half" idx="1"/>
          </p:nvPr>
        </p:nvSpPr>
        <p:spPr/>
        <p:txBody>
          <a:bodyPr/>
          <a:lstStyle/>
          <a:p>
            <a:endParaRPr lang="en-US" dirty="0"/>
          </a:p>
        </p:txBody>
      </p:sp>
      <p:sp>
        <p:nvSpPr>
          <p:cNvPr id="18" name="Content Placeholder 17">
            <a:extLst>
              <a:ext uri="{FF2B5EF4-FFF2-40B4-BE49-F238E27FC236}">
                <a16:creationId xmlns:a16="http://schemas.microsoft.com/office/drawing/2014/main" id="{A2BCD8CF-727D-981F-68E6-FB0A6152A5D6}"/>
              </a:ext>
            </a:extLst>
          </p:cNvPr>
          <p:cNvSpPr>
            <a:spLocks noGrp="1"/>
          </p:cNvSpPr>
          <p:nvPr>
            <p:ph sz="half" idx="2"/>
          </p:nvPr>
        </p:nvSpPr>
        <p:spPr/>
        <p:txBody>
          <a:bodyPr/>
          <a:lstStyle/>
          <a:p>
            <a:endParaRPr lang="en-US"/>
          </a:p>
        </p:txBody>
      </p:sp>
      <p:sp>
        <p:nvSpPr>
          <p:cNvPr id="12" name="Footer Placeholder 11">
            <a:extLst>
              <a:ext uri="{FF2B5EF4-FFF2-40B4-BE49-F238E27FC236}">
                <a16:creationId xmlns:a16="http://schemas.microsoft.com/office/drawing/2014/main" id="{AE2DBB30-D5A3-5BAE-DE45-247137F27FB0}"/>
              </a:ext>
            </a:extLst>
          </p:cNvPr>
          <p:cNvSpPr>
            <a:spLocks noGrp="1"/>
          </p:cNvSpPr>
          <p:nvPr>
            <p:ph type="ftr" sz="quarter" idx="10"/>
          </p:nvPr>
        </p:nvSpPr>
        <p:spPr/>
        <p:txBody>
          <a:bodyPr/>
          <a:lstStyle/>
          <a:p>
            <a:r>
              <a:rPr lang="en-US"/>
              <a:t>Presentation Title Goes Here</a:t>
            </a:r>
            <a:endParaRPr lang="en-US" dirty="0"/>
          </a:p>
        </p:txBody>
      </p:sp>
      <p:sp>
        <p:nvSpPr>
          <p:cNvPr id="13" name="Slide Number Placeholder 12">
            <a:extLst>
              <a:ext uri="{FF2B5EF4-FFF2-40B4-BE49-F238E27FC236}">
                <a16:creationId xmlns:a16="http://schemas.microsoft.com/office/drawing/2014/main" id="{55EA5184-723E-F9ED-9577-B9C2D530BBF0}"/>
              </a:ext>
            </a:extLst>
          </p:cNvPr>
          <p:cNvSpPr>
            <a:spLocks noGrp="1"/>
          </p:cNvSpPr>
          <p:nvPr>
            <p:ph type="sldNum" sz="quarter" idx="11"/>
          </p:nvPr>
        </p:nvSpPr>
        <p:spPr/>
        <p:txBody>
          <a:bodyPr/>
          <a:lstStyle/>
          <a:p>
            <a:fld id="{8EE07FC3-56A4-9244-A054-7A234EAC9748}" type="slidenum">
              <a:rPr lang="en-US" smtClean="0"/>
              <a:pPr/>
              <a:t>10</a:t>
            </a:fld>
            <a:endParaRPr lang="en-US" dirty="0"/>
          </a:p>
        </p:txBody>
      </p:sp>
      <p:sp>
        <p:nvSpPr>
          <p:cNvPr id="19" name="Text Placeholder 18">
            <a:extLst>
              <a:ext uri="{FF2B5EF4-FFF2-40B4-BE49-F238E27FC236}">
                <a16:creationId xmlns:a16="http://schemas.microsoft.com/office/drawing/2014/main" id="{4CD3A40B-98CC-A611-5993-42E04404590B}"/>
              </a:ext>
            </a:extLst>
          </p:cNvPr>
          <p:cNvSpPr>
            <a:spLocks noGrp="1"/>
          </p:cNvSpPr>
          <p:nvPr>
            <p:ph type="body" sz="quarter" idx="12"/>
          </p:nvPr>
        </p:nvSpPr>
        <p:spPr/>
        <p:txBody>
          <a:bodyPr/>
          <a:lstStyle/>
          <a:p>
            <a:endParaRPr lang="en-US" dirty="0"/>
          </a:p>
        </p:txBody>
      </p:sp>
    </p:spTree>
    <p:extLst>
      <p:ext uri="{BB962C8B-B14F-4D97-AF65-F5344CB8AC3E}">
        <p14:creationId xmlns:p14="http://schemas.microsoft.com/office/powerpoint/2010/main" val="1473268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2D8EA4A0-7DBD-1218-2B1A-8C4F47EFB628}"/>
              </a:ext>
            </a:extLst>
          </p:cNvPr>
          <p:cNvSpPr>
            <a:spLocks noGrp="1"/>
          </p:cNvSpPr>
          <p:nvPr>
            <p:ph type="title"/>
          </p:nvPr>
        </p:nvSpPr>
        <p:spPr/>
        <p:txBody>
          <a:bodyPr/>
          <a:lstStyle/>
          <a:p>
            <a:endParaRPr lang="en-US"/>
          </a:p>
        </p:txBody>
      </p:sp>
      <p:sp>
        <p:nvSpPr>
          <p:cNvPr id="19" name="Text Placeholder 18">
            <a:extLst>
              <a:ext uri="{FF2B5EF4-FFF2-40B4-BE49-F238E27FC236}">
                <a16:creationId xmlns:a16="http://schemas.microsoft.com/office/drawing/2014/main" id="{7E3D3D7E-D8E0-7876-E32D-36A2564111A4}"/>
              </a:ext>
            </a:extLst>
          </p:cNvPr>
          <p:cNvSpPr>
            <a:spLocks noGrp="1"/>
          </p:cNvSpPr>
          <p:nvPr>
            <p:ph type="body" idx="1"/>
          </p:nvPr>
        </p:nvSpPr>
        <p:spPr>
          <a:xfrm>
            <a:off x="543226" y="1535197"/>
            <a:ext cx="5157787" cy="365125"/>
          </a:xfrm>
        </p:spPr>
        <p:txBody>
          <a:bodyPr/>
          <a:lstStyle/>
          <a:p>
            <a:endParaRPr lang="en-US"/>
          </a:p>
        </p:txBody>
      </p:sp>
      <p:sp>
        <p:nvSpPr>
          <p:cNvPr id="20" name="Content Placeholder 19">
            <a:extLst>
              <a:ext uri="{FF2B5EF4-FFF2-40B4-BE49-F238E27FC236}">
                <a16:creationId xmlns:a16="http://schemas.microsoft.com/office/drawing/2014/main" id="{1FC00C09-07E7-7A78-4EAD-A81BCDF36CAC}"/>
              </a:ext>
            </a:extLst>
          </p:cNvPr>
          <p:cNvSpPr>
            <a:spLocks noGrp="1"/>
          </p:cNvSpPr>
          <p:nvPr>
            <p:ph sz="half" idx="2"/>
          </p:nvPr>
        </p:nvSpPr>
        <p:spPr>
          <a:xfrm>
            <a:off x="543225" y="1895904"/>
            <a:ext cx="5157787" cy="3684588"/>
          </a:xfrm>
        </p:spPr>
        <p:txBody>
          <a:bodyPr/>
          <a:lstStyle/>
          <a:p>
            <a:endParaRPr lang="en-US" dirty="0"/>
          </a:p>
        </p:txBody>
      </p:sp>
      <p:sp>
        <p:nvSpPr>
          <p:cNvPr id="21" name="Text Placeholder 20">
            <a:extLst>
              <a:ext uri="{FF2B5EF4-FFF2-40B4-BE49-F238E27FC236}">
                <a16:creationId xmlns:a16="http://schemas.microsoft.com/office/drawing/2014/main" id="{EB09EF20-365A-8548-5649-3F51B02B3022}"/>
              </a:ext>
            </a:extLst>
          </p:cNvPr>
          <p:cNvSpPr>
            <a:spLocks noGrp="1"/>
          </p:cNvSpPr>
          <p:nvPr>
            <p:ph type="body" sz="quarter" idx="3"/>
          </p:nvPr>
        </p:nvSpPr>
        <p:spPr>
          <a:xfrm>
            <a:off x="6466275" y="1535197"/>
            <a:ext cx="5183188" cy="365125"/>
          </a:xfrm>
        </p:spPr>
        <p:txBody>
          <a:bodyPr/>
          <a:lstStyle/>
          <a:p>
            <a:endParaRPr lang="en-US"/>
          </a:p>
        </p:txBody>
      </p:sp>
      <p:sp>
        <p:nvSpPr>
          <p:cNvPr id="22" name="Content Placeholder 21">
            <a:extLst>
              <a:ext uri="{FF2B5EF4-FFF2-40B4-BE49-F238E27FC236}">
                <a16:creationId xmlns:a16="http://schemas.microsoft.com/office/drawing/2014/main" id="{E0C72EB5-0B68-6460-9E4D-659157440D7E}"/>
              </a:ext>
            </a:extLst>
          </p:cNvPr>
          <p:cNvSpPr>
            <a:spLocks noGrp="1"/>
          </p:cNvSpPr>
          <p:nvPr>
            <p:ph sz="quarter" idx="4"/>
          </p:nvPr>
        </p:nvSpPr>
        <p:spPr>
          <a:xfrm>
            <a:off x="6466275" y="1895904"/>
            <a:ext cx="5183188" cy="3684588"/>
          </a:xfrm>
        </p:spPr>
        <p:txBody>
          <a:bodyPr/>
          <a:lstStyle/>
          <a:p>
            <a:endParaRPr lang="en-US"/>
          </a:p>
        </p:txBody>
      </p:sp>
      <p:sp>
        <p:nvSpPr>
          <p:cNvPr id="7" name="Footer Placeholder 6">
            <a:extLst>
              <a:ext uri="{FF2B5EF4-FFF2-40B4-BE49-F238E27FC236}">
                <a16:creationId xmlns:a16="http://schemas.microsoft.com/office/drawing/2014/main" id="{DB118832-5140-8346-9975-71514C678327}"/>
              </a:ext>
            </a:extLst>
          </p:cNvPr>
          <p:cNvSpPr>
            <a:spLocks noGrp="1"/>
          </p:cNvSpPr>
          <p:nvPr>
            <p:ph type="ftr" sz="quarter" idx="10"/>
          </p:nvPr>
        </p:nvSpPr>
        <p:spPr/>
        <p:txBody>
          <a:bodyPr/>
          <a:lstStyle/>
          <a:p>
            <a:r>
              <a:rPr lang="en-US"/>
              <a:t>Presentation Title Goes Here</a:t>
            </a:r>
            <a:endParaRPr lang="en-US" dirty="0"/>
          </a:p>
        </p:txBody>
      </p:sp>
      <p:sp>
        <p:nvSpPr>
          <p:cNvPr id="8" name="Slide Number Placeholder 7">
            <a:extLst>
              <a:ext uri="{FF2B5EF4-FFF2-40B4-BE49-F238E27FC236}">
                <a16:creationId xmlns:a16="http://schemas.microsoft.com/office/drawing/2014/main" id="{BC9DDC7A-50D4-1E5A-3F05-59E815C6B884}"/>
              </a:ext>
            </a:extLst>
          </p:cNvPr>
          <p:cNvSpPr>
            <a:spLocks noGrp="1"/>
          </p:cNvSpPr>
          <p:nvPr>
            <p:ph type="sldNum" sz="quarter" idx="11"/>
          </p:nvPr>
        </p:nvSpPr>
        <p:spPr/>
        <p:txBody>
          <a:bodyPr/>
          <a:lstStyle/>
          <a:p>
            <a:fld id="{8EE07FC3-56A4-9244-A054-7A234EAC9748}" type="slidenum">
              <a:rPr lang="en-US" smtClean="0"/>
              <a:pPr/>
              <a:t>11</a:t>
            </a:fld>
            <a:endParaRPr lang="en-US" dirty="0"/>
          </a:p>
        </p:txBody>
      </p:sp>
    </p:spTree>
    <p:extLst>
      <p:ext uri="{BB962C8B-B14F-4D97-AF65-F5344CB8AC3E}">
        <p14:creationId xmlns:p14="http://schemas.microsoft.com/office/powerpoint/2010/main" val="3924446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2BD22CB4-A15D-AF34-0135-BDA2A954AA57}"/>
              </a:ext>
            </a:extLst>
          </p:cNvPr>
          <p:cNvSpPr>
            <a:spLocks noGrp="1"/>
          </p:cNvSpPr>
          <p:nvPr>
            <p:ph type="title"/>
          </p:nvPr>
        </p:nvSpPr>
        <p:spPr/>
        <p:txBody>
          <a:bodyPr/>
          <a:lstStyle/>
          <a:p>
            <a:endParaRPr lang="en-US"/>
          </a:p>
        </p:txBody>
      </p:sp>
      <p:sp>
        <p:nvSpPr>
          <p:cNvPr id="7" name="Footer Placeholder 6">
            <a:extLst>
              <a:ext uri="{FF2B5EF4-FFF2-40B4-BE49-F238E27FC236}">
                <a16:creationId xmlns:a16="http://schemas.microsoft.com/office/drawing/2014/main" id="{3437B515-49A5-08E3-1140-B80C57BAEF8F}"/>
              </a:ext>
            </a:extLst>
          </p:cNvPr>
          <p:cNvSpPr>
            <a:spLocks noGrp="1"/>
          </p:cNvSpPr>
          <p:nvPr>
            <p:ph type="ftr" sz="quarter" idx="10"/>
          </p:nvPr>
        </p:nvSpPr>
        <p:spPr/>
        <p:txBody>
          <a:bodyPr/>
          <a:lstStyle/>
          <a:p>
            <a:r>
              <a:rPr lang="en-US"/>
              <a:t>Presentation Title Goes Here</a:t>
            </a:r>
            <a:endParaRPr lang="en-US" dirty="0"/>
          </a:p>
        </p:txBody>
      </p:sp>
      <p:sp>
        <p:nvSpPr>
          <p:cNvPr id="8" name="Slide Number Placeholder 7">
            <a:extLst>
              <a:ext uri="{FF2B5EF4-FFF2-40B4-BE49-F238E27FC236}">
                <a16:creationId xmlns:a16="http://schemas.microsoft.com/office/drawing/2014/main" id="{065F59A3-1DF9-3C3C-261E-1EF12DB72F5B}"/>
              </a:ext>
            </a:extLst>
          </p:cNvPr>
          <p:cNvSpPr>
            <a:spLocks noGrp="1"/>
          </p:cNvSpPr>
          <p:nvPr>
            <p:ph type="sldNum" sz="quarter" idx="11"/>
          </p:nvPr>
        </p:nvSpPr>
        <p:spPr/>
        <p:txBody>
          <a:bodyPr/>
          <a:lstStyle/>
          <a:p>
            <a:fld id="{8EE07FC3-56A4-9244-A054-7A234EAC9748}" type="slidenum">
              <a:rPr lang="en-US" smtClean="0"/>
              <a:pPr/>
              <a:t>12</a:t>
            </a:fld>
            <a:endParaRPr lang="en-US" dirty="0"/>
          </a:p>
        </p:txBody>
      </p:sp>
      <p:sp>
        <p:nvSpPr>
          <p:cNvPr id="19" name="Text Placeholder 18">
            <a:extLst>
              <a:ext uri="{FF2B5EF4-FFF2-40B4-BE49-F238E27FC236}">
                <a16:creationId xmlns:a16="http://schemas.microsoft.com/office/drawing/2014/main" id="{C3B577AA-09B5-69AD-264C-F602F103AA17}"/>
              </a:ext>
            </a:extLst>
          </p:cNvPr>
          <p:cNvSpPr>
            <a:spLocks noGrp="1"/>
          </p:cNvSpPr>
          <p:nvPr>
            <p:ph type="body" sz="quarter" idx="12"/>
          </p:nvPr>
        </p:nvSpPr>
        <p:spPr/>
        <p:txBody>
          <a:bodyPr/>
          <a:lstStyle/>
          <a:p>
            <a:endParaRPr lang="en-US"/>
          </a:p>
        </p:txBody>
      </p:sp>
      <p:sp>
        <p:nvSpPr>
          <p:cNvPr id="20" name="Text Placeholder 19">
            <a:extLst>
              <a:ext uri="{FF2B5EF4-FFF2-40B4-BE49-F238E27FC236}">
                <a16:creationId xmlns:a16="http://schemas.microsoft.com/office/drawing/2014/main" id="{8A723F6E-08C8-E560-5AB2-4A196F922C53}"/>
              </a:ext>
            </a:extLst>
          </p:cNvPr>
          <p:cNvSpPr>
            <a:spLocks noGrp="1"/>
          </p:cNvSpPr>
          <p:nvPr>
            <p:ph type="body" sz="quarter" idx="13"/>
          </p:nvPr>
        </p:nvSpPr>
        <p:spPr/>
        <p:txBody>
          <a:bodyPr/>
          <a:lstStyle/>
          <a:p>
            <a:endParaRPr lang="en-US"/>
          </a:p>
        </p:txBody>
      </p:sp>
      <p:sp>
        <p:nvSpPr>
          <p:cNvPr id="21" name="Text Placeholder 20">
            <a:extLst>
              <a:ext uri="{FF2B5EF4-FFF2-40B4-BE49-F238E27FC236}">
                <a16:creationId xmlns:a16="http://schemas.microsoft.com/office/drawing/2014/main" id="{B10FE266-B007-C893-8510-4E9CCBC52F6C}"/>
              </a:ext>
            </a:extLst>
          </p:cNvPr>
          <p:cNvSpPr>
            <a:spLocks noGrp="1"/>
          </p:cNvSpPr>
          <p:nvPr>
            <p:ph type="body" sz="quarter" idx="14"/>
          </p:nvPr>
        </p:nvSpPr>
        <p:spPr/>
        <p:txBody>
          <a:bodyPr/>
          <a:lstStyle/>
          <a:p>
            <a:endParaRPr lang="en-US"/>
          </a:p>
        </p:txBody>
      </p:sp>
      <p:sp>
        <p:nvSpPr>
          <p:cNvPr id="22" name="Text Placeholder 21">
            <a:extLst>
              <a:ext uri="{FF2B5EF4-FFF2-40B4-BE49-F238E27FC236}">
                <a16:creationId xmlns:a16="http://schemas.microsoft.com/office/drawing/2014/main" id="{91E3FF02-0CBC-AC97-7E4B-46D0E6C1AE53}"/>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577704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F00ED839-F4EB-EABF-9045-7E43AF16582E}"/>
              </a:ext>
            </a:extLst>
          </p:cNvPr>
          <p:cNvSpPr>
            <a:spLocks noGrp="1"/>
          </p:cNvSpPr>
          <p:nvPr>
            <p:ph type="title"/>
          </p:nvPr>
        </p:nvSpPr>
        <p:spPr/>
        <p:txBody>
          <a:bodyPr/>
          <a:lstStyle/>
          <a:p>
            <a:endParaRPr lang="en-US"/>
          </a:p>
        </p:txBody>
      </p:sp>
      <p:sp>
        <p:nvSpPr>
          <p:cNvPr id="7" name="Footer Placeholder 6">
            <a:extLst>
              <a:ext uri="{FF2B5EF4-FFF2-40B4-BE49-F238E27FC236}">
                <a16:creationId xmlns:a16="http://schemas.microsoft.com/office/drawing/2014/main" id="{F51CC6DC-5834-6A72-EFD3-2084715CE810}"/>
              </a:ext>
            </a:extLst>
          </p:cNvPr>
          <p:cNvSpPr>
            <a:spLocks noGrp="1"/>
          </p:cNvSpPr>
          <p:nvPr>
            <p:ph type="ftr" sz="quarter" idx="10"/>
          </p:nvPr>
        </p:nvSpPr>
        <p:spPr/>
        <p:txBody>
          <a:bodyPr/>
          <a:lstStyle/>
          <a:p>
            <a:r>
              <a:rPr lang="en-US" dirty="0"/>
              <a:t>Presentation Title Goes Here</a:t>
            </a:r>
          </a:p>
        </p:txBody>
      </p:sp>
      <p:sp>
        <p:nvSpPr>
          <p:cNvPr id="8" name="Slide Number Placeholder 7">
            <a:extLst>
              <a:ext uri="{FF2B5EF4-FFF2-40B4-BE49-F238E27FC236}">
                <a16:creationId xmlns:a16="http://schemas.microsoft.com/office/drawing/2014/main" id="{23B534BB-DE9C-7E1F-50FB-7C6DA7178F44}"/>
              </a:ext>
            </a:extLst>
          </p:cNvPr>
          <p:cNvSpPr>
            <a:spLocks noGrp="1"/>
          </p:cNvSpPr>
          <p:nvPr>
            <p:ph type="sldNum" sz="quarter" idx="11"/>
          </p:nvPr>
        </p:nvSpPr>
        <p:spPr/>
        <p:txBody>
          <a:bodyPr/>
          <a:lstStyle/>
          <a:p>
            <a:fld id="{8EE07FC3-56A4-9244-A054-7A234EAC9748}" type="slidenum">
              <a:rPr lang="en-US" smtClean="0"/>
              <a:pPr/>
              <a:t>13</a:t>
            </a:fld>
            <a:endParaRPr lang="en-US" dirty="0"/>
          </a:p>
        </p:txBody>
      </p:sp>
      <p:sp>
        <p:nvSpPr>
          <p:cNvPr id="19" name="Text Placeholder 18">
            <a:extLst>
              <a:ext uri="{FF2B5EF4-FFF2-40B4-BE49-F238E27FC236}">
                <a16:creationId xmlns:a16="http://schemas.microsoft.com/office/drawing/2014/main" id="{ABBFFAEB-69A5-B6D3-E3A7-6B4622049DFE}"/>
              </a:ext>
            </a:extLst>
          </p:cNvPr>
          <p:cNvSpPr>
            <a:spLocks noGrp="1"/>
          </p:cNvSpPr>
          <p:nvPr>
            <p:ph type="body" sz="quarter" idx="12"/>
          </p:nvPr>
        </p:nvSpPr>
        <p:spPr/>
        <p:txBody>
          <a:bodyPr/>
          <a:lstStyle/>
          <a:p>
            <a:endParaRPr lang="en-US"/>
          </a:p>
        </p:txBody>
      </p:sp>
      <p:sp>
        <p:nvSpPr>
          <p:cNvPr id="20" name="Text Placeholder 19">
            <a:extLst>
              <a:ext uri="{FF2B5EF4-FFF2-40B4-BE49-F238E27FC236}">
                <a16:creationId xmlns:a16="http://schemas.microsoft.com/office/drawing/2014/main" id="{ACD84CE8-1DAA-4434-C230-AB36317A4DB4}"/>
              </a:ext>
            </a:extLst>
          </p:cNvPr>
          <p:cNvSpPr>
            <a:spLocks noGrp="1"/>
          </p:cNvSpPr>
          <p:nvPr>
            <p:ph type="body" sz="quarter" idx="13"/>
          </p:nvPr>
        </p:nvSpPr>
        <p:spPr/>
        <p:txBody>
          <a:bodyPr/>
          <a:lstStyle/>
          <a:p>
            <a:endParaRPr lang="en-US"/>
          </a:p>
        </p:txBody>
      </p:sp>
      <p:sp>
        <p:nvSpPr>
          <p:cNvPr id="21" name="Text Placeholder 20">
            <a:extLst>
              <a:ext uri="{FF2B5EF4-FFF2-40B4-BE49-F238E27FC236}">
                <a16:creationId xmlns:a16="http://schemas.microsoft.com/office/drawing/2014/main" id="{4CA2E20F-1AB5-EB39-8BED-A3ACF5B1F351}"/>
              </a:ext>
            </a:extLst>
          </p:cNvPr>
          <p:cNvSpPr>
            <a:spLocks noGrp="1"/>
          </p:cNvSpPr>
          <p:nvPr>
            <p:ph type="body" sz="quarter" idx="14"/>
          </p:nvPr>
        </p:nvSpPr>
        <p:spPr/>
        <p:txBody>
          <a:bodyPr/>
          <a:lstStyle/>
          <a:p>
            <a:endParaRPr lang="en-US"/>
          </a:p>
        </p:txBody>
      </p:sp>
      <p:sp>
        <p:nvSpPr>
          <p:cNvPr id="22" name="Text Placeholder 21">
            <a:extLst>
              <a:ext uri="{FF2B5EF4-FFF2-40B4-BE49-F238E27FC236}">
                <a16:creationId xmlns:a16="http://schemas.microsoft.com/office/drawing/2014/main" id="{46EBD3F1-CF4A-A8A7-894B-3A534CFA2B57}"/>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1124530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7147803-CA3C-4E42-2AB4-631F74033FA9}"/>
              </a:ext>
            </a:extLst>
          </p:cNvPr>
          <p:cNvSpPr>
            <a:spLocks noGrp="1"/>
          </p:cNvSpPr>
          <p:nvPr>
            <p:ph type="body" sz="quarter" idx="12"/>
          </p:nvPr>
        </p:nvSpPr>
        <p:spPr/>
        <p:txBody>
          <a:bodyPr/>
          <a:lstStyle/>
          <a:p>
            <a:endParaRPr lang="en-US"/>
          </a:p>
        </p:txBody>
      </p:sp>
      <p:sp>
        <p:nvSpPr>
          <p:cNvPr id="9" name="Text Placeholder 8">
            <a:extLst>
              <a:ext uri="{FF2B5EF4-FFF2-40B4-BE49-F238E27FC236}">
                <a16:creationId xmlns:a16="http://schemas.microsoft.com/office/drawing/2014/main" id="{424E3AC1-01A7-815F-A29F-52E9C7DD363F}"/>
              </a:ext>
            </a:extLst>
          </p:cNvPr>
          <p:cNvSpPr>
            <a:spLocks noGrp="1"/>
          </p:cNvSpPr>
          <p:nvPr>
            <p:ph type="body" sz="quarter" idx="13"/>
          </p:nvPr>
        </p:nvSpPr>
        <p:spPr/>
        <p:txBody>
          <a:bodyPr/>
          <a:lstStyle/>
          <a:p>
            <a:endParaRPr lang="en-US"/>
          </a:p>
        </p:txBody>
      </p:sp>
      <p:sp>
        <p:nvSpPr>
          <p:cNvPr id="7" name="Footer Placeholder 6">
            <a:extLst>
              <a:ext uri="{FF2B5EF4-FFF2-40B4-BE49-F238E27FC236}">
                <a16:creationId xmlns:a16="http://schemas.microsoft.com/office/drawing/2014/main" id="{52576599-029D-9623-EA85-D7348E564005}"/>
              </a:ext>
            </a:extLst>
          </p:cNvPr>
          <p:cNvSpPr txBox="1">
            <a:spLocks/>
          </p:cNvSpPr>
          <p:nvPr/>
        </p:nvSpPr>
        <p:spPr>
          <a:xfrm>
            <a:off x="6785097" y="6232474"/>
            <a:ext cx="452628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Presentation Title Goes Here</a:t>
            </a:r>
          </a:p>
        </p:txBody>
      </p:sp>
      <p:sp>
        <p:nvSpPr>
          <p:cNvPr id="8" name="Slide Number Placeholder 7">
            <a:extLst>
              <a:ext uri="{FF2B5EF4-FFF2-40B4-BE49-F238E27FC236}">
                <a16:creationId xmlns:a16="http://schemas.microsoft.com/office/drawing/2014/main" id="{25A9B175-5434-1187-F3C3-EC5DAF213399}"/>
              </a:ext>
            </a:extLst>
          </p:cNvPr>
          <p:cNvSpPr txBox="1">
            <a:spLocks/>
          </p:cNvSpPr>
          <p:nvPr/>
        </p:nvSpPr>
        <p:spPr>
          <a:xfrm>
            <a:off x="11318789" y="6232475"/>
            <a:ext cx="38032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E07FC3-56A4-9244-A054-7A234EAC9748}" type="slidenum">
              <a:rPr lang="en-US" smtClean="0"/>
              <a:pPr/>
              <a:t>14</a:t>
            </a:fld>
            <a:endParaRPr lang="en-US" dirty="0"/>
          </a:p>
        </p:txBody>
      </p:sp>
    </p:spTree>
    <p:extLst>
      <p:ext uri="{BB962C8B-B14F-4D97-AF65-F5344CB8AC3E}">
        <p14:creationId xmlns:p14="http://schemas.microsoft.com/office/powerpoint/2010/main" val="20493541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05186-62BE-6363-9576-E9CDA47CE7B3}"/>
              </a:ext>
            </a:extLst>
          </p:cNvPr>
          <p:cNvSpPr>
            <a:spLocks noGrp="1"/>
          </p:cNvSpPr>
          <p:nvPr>
            <p:ph type="title"/>
          </p:nvPr>
        </p:nvSpPr>
        <p:spPr/>
        <p:txBody>
          <a:bodyPr/>
          <a:lstStyle/>
          <a:p>
            <a:r>
              <a:rPr lang="en-US" dirty="0"/>
              <a:t>Chart example – bar graph</a:t>
            </a:r>
          </a:p>
        </p:txBody>
      </p:sp>
      <p:sp>
        <p:nvSpPr>
          <p:cNvPr id="9" name="Slide Number Placeholder 8">
            <a:extLst>
              <a:ext uri="{FF2B5EF4-FFF2-40B4-BE49-F238E27FC236}">
                <a16:creationId xmlns:a16="http://schemas.microsoft.com/office/drawing/2014/main" id="{C01C941F-4A4F-1BF0-4C76-F30A91A43A14}"/>
              </a:ext>
            </a:extLst>
          </p:cNvPr>
          <p:cNvSpPr>
            <a:spLocks noGrp="1"/>
          </p:cNvSpPr>
          <p:nvPr>
            <p:ph type="sldNum" sz="quarter" idx="10"/>
          </p:nvPr>
        </p:nvSpPr>
        <p:spPr/>
        <p:txBody>
          <a:bodyPr/>
          <a:lstStyle/>
          <a:p>
            <a:fld id="{8EE07FC3-56A4-9244-A054-7A234EAC9748}" type="slidenum">
              <a:rPr lang="en-US" smtClean="0"/>
              <a:pPr/>
              <a:t>15</a:t>
            </a:fld>
            <a:endParaRPr lang="en-US" dirty="0"/>
          </a:p>
        </p:txBody>
      </p:sp>
      <p:sp>
        <p:nvSpPr>
          <p:cNvPr id="3" name="Footer Placeholder 2">
            <a:extLst>
              <a:ext uri="{FF2B5EF4-FFF2-40B4-BE49-F238E27FC236}">
                <a16:creationId xmlns:a16="http://schemas.microsoft.com/office/drawing/2014/main" id="{E1B85769-24C9-D909-B702-6E5737F616C9}"/>
              </a:ext>
            </a:extLst>
          </p:cNvPr>
          <p:cNvSpPr>
            <a:spLocks noGrp="1"/>
          </p:cNvSpPr>
          <p:nvPr>
            <p:ph type="ftr" sz="quarter" idx="11"/>
          </p:nvPr>
        </p:nvSpPr>
        <p:spPr/>
        <p:txBody>
          <a:bodyPr/>
          <a:lstStyle/>
          <a:p>
            <a:r>
              <a:rPr lang="en-US" dirty="0"/>
              <a:t>Presentation Title Goes Here</a:t>
            </a:r>
          </a:p>
        </p:txBody>
      </p:sp>
      <p:sp>
        <p:nvSpPr>
          <p:cNvPr id="18" name="Chart Placeholder 17">
            <a:extLst>
              <a:ext uri="{FF2B5EF4-FFF2-40B4-BE49-F238E27FC236}">
                <a16:creationId xmlns:a16="http://schemas.microsoft.com/office/drawing/2014/main" id="{4B805927-2E06-CC0B-63BE-4EB4E4FAC502}"/>
              </a:ext>
            </a:extLst>
          </p:cNvPr>
          <p:cNvSpPr>
            <a:spLocks noGrp="1"/>
          </p:cNvSpPr>
          <p:nvPr>
            <p:ph type="chart" sz="quarter" idx="12"/>
          </p:nvPr>
        </p:nvSpPr>
        <p:spPr/>
      </p:sp>
      <p:sp>
        <p:nvSpPr>
          <p:cNvPr id="19" name="Text Placeholder 18">
            <a:extLst>
              <a:ext uri="{FF2B5EF4-FFF2-40B4-BE49-F238E27FC236}">
                <a16:creationId xmlns:a16="http://schemas.microsoft.com/office/drawing/2014/main" id="{DD2994E1-CDC8-06F7-CF07-60AD8950BC57}"/>
              </a:ext>
            </a:extLst>
          </p:cNvPr>
          <p:cNvSpPr>
            <a:spLocks noGrp="1"/>
          </p:cNvSpPr>
          <p:nvPr>
            <p:ph type="body" sz="quarter" idx="13"/>
          </p:nvPr>
        </p:nvSpPr>
        <p:spPr/>
        <p:txBody>
          <a:bodyPr/>
          <a:lstStyle/>
          <a:p>
            <a:endParaRPr lang="en-US"/>
          </a:p>
        </p:txBody>
      </p:sp>
      <p:sp>
        <p:nvSpPr>
          <p:cNvPr id="20" name="Text Placeholder 19">
            <a:extLst>
              <a:ext uri="{FF2B5EF4-FFF2-40B4-BE49-F238E27FC236}">
                <a16:creationId xmlns:a16="http://schemas.microsoft.com/office/drawing/2014/main" id="{BC40F6C8-59E9-63C0-32F1-6FCE84B73CE9}"/>
              </a:ext>
            </a:extLst>
          </p:cNvPr>
          <p:cNvSpPr>
            <a:spLocks noGrp="1"/>
          </p:cNvSpPr>
          <p:nvPr>
            <p:ph type="body" sz="quarter" idx="14"/>
          </p:nvPr>
        </p:nvSpPr>
        <p:spPr/>
        <p:txBody>
          <a:bodyPr/>
          <a:lstStyle/>
          <a:p>
            <a:endParaRPr lang="en-US"/>
          </a:p>
        </p:txBody>
      </p:sp>
      <p:graphicFrame>
        <p:nvGraphicFramePr>
          <p:cNvPr id="8" name="Chart 7">
            <a:extLst>
              <a:ext uri="{FF2B5EF4-FFF2-40B4-BE49-F238E27FC236}">
                <a16:creationId xmlns:a16="http://schemas.microsoft.com/office/drawing/2014/main" id="{90437063-3F5D-0EE7-45DE-B35DB5570931}"/>
              </a:ext>
            </a:extLst>
          </p:cNvPr>
          <p:cNvGraphicFramePr/>
          <p:nvPr>
            <p:extLst>
              <p:ext uri="{D42A27DB-BD31-4B8C-83A1-F6EECF244321}">
                <p14:modId xmlns:p14="http://schemas.microsoft.com/office/powerpoint/2010/main" val="1842881148"/>
              </p:ext>
            </p:extLst>
          </p:nvPr>
        </p:nvGraphicFramePr>
        <p:xfrm>
          <a:off x="5405142" y="2254827"/>
          <a:ext cx="6024858" cy="330445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69315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05186-62BE-6363-9576-E9CDA47CE7B3}"/>
              </a:ext>
            </a:extLst>
          </p:cNvPr>
          <p:cNvSpPr>
            <a:spLocks noGrp="1"/>
          </p:cNvSpPr>
          <p:nvPr>
            <p:ph type="title"/>
          </p:nvPr>
        </p:nvSpPr>
        <p:spPr/>
        <p:txBody>
          <a:bodyPr/>
          <a:lstStyle/>
          <a:p>
            <a:r>
              <a:rPr lang="en-US" dirty="0"/>
              <a:t>Chart example – pie chart</a:t>
            </a:r>
          </a:p>
        </p:txBody>
      </p:sp>
      <p:sp>
        <p:nvSpPr>
          <p:cNvPr id="9" name="Slide Number Placeholder 8">
            <a:extLst>
              <a:ext uri="{FF2B5EF4-FFF2-40B4-BE49-F238E27FC236}">
                <a16:creationId xmlns:a16="http://schemas.microsoft.com/office/drawing/2014/main" id="{BA275B88-1183-545C-5D55-759D26BDE00C}"/>
              </a:ext>
            </a:extLst>
          </p:cNvPr>
          <p:cNvSpPr>
            <a:spLocks noGrp="1"/>
          </p:cNvSpPr>
          <p:nvPr>
            <p:ph type="sldNum" sz="quarter" idx="10"/>
          </p:nvPr>
        </p:nvSpPr>
        <p:spPr/>
        <p:txBody>
          <a:bodyPr/>
          <a:lstStyle/>
          <a:p>
            <a:fld id="{8EE07FC3-56A4-9244-A054-7A234EAC9748}" type="slidenum">
              <a:rPr lang="en-US" smtClean="0"/>
              <a:pPr/>
              <a:t>16</a:t>
            </a:fld>
            <a:endParaRPr lang="en-US" dirty="0"/>
          </a:p>
        </p:txBody>
      </p:sp>
      <p:sp>
        <p:nvSpPr>
          <p:cNvPr id="3" name="Footer Placeholder 2">
            <a:extLst>
              <a:ext uri="{FF2B5EF4-FFF2-40B4-BE49-F238E27FC236}">
                <a16:creationId xmlns:a16="http://schemas.microsoft.com/office/drawing/2014/main" id="{EE22C0A0-0FA9-17D6-E3B2-F1583E2711AE}"/>
              </a:ext>
            </a:extLst>
          </p:cNvPr>
          <p:cNvSpPr>
            <a:spLocks noGrp="1"/>
          </p:cNvSpPr>
          <p:nvPr>
            <p:ph type="ftr" sz="quarter" idx="11"/>
          </p:nvPr>
        </p:nvSpPr>
        <p:spPr/>
        <p:txBody>
          <a:bodyPr/>
          <a:lstStyle/>
          <a:p>
            <a:r>
              <a:rPr lang="en-US"/>
              <a:t>Presentation Title Goes Here</a:t>
            </a:r>
            <a:endParaRPr lang="en-US" dirty="0"/>
          </a:p>
        </p:txBody>
      </p:sp>
      <p:sp>
        <p:nvSpPr>
          <p:cNvPr id="18" name="Chart Placeholder 17">
            <a:extLst>
              <a:ext uri="{FF2B5EF4-FFF2-40B4-BE49-F238E27FC236}">
                <a16:creationId xmlns:a16="http://schemas.microsoft.com/office/drawing/2014/main" id="{D9732A2F-1EB0-103D-410D-414D27822C0A}"/>
              </a:ext>
            </a:extLst>
          </p:cNvPr>
          <p:cNvSpPr>
            <a:spLocks noGrp="1"/>
          </p:cNvSpPr>
          <p:nvPr>
            <p:ph type="chart" sz="quarter" idx="12"/>
          </p:nvPr>
        </p:nvSpPr>
        <p:spPr/>
      </p:sp>
      <p:sp>
        <p:nvSpPr>
          <p:cNvPr id="19" name="Text Placeholder 18">
            <a:extLst>
              <a:ext uri="{FF2B5EF4-FFF2-40B4-BE49-F238E27FC236}">
                <a16:creationId xmlns:a16="http://schemas.microsoft.com/office/drawing/2014/main" id="{FC573B40-3007-F082-BE90-1EA579336E6C}"/>
              </a:ext>
            </a:extLst>
          </p:cNvPr>
          <p:cNvSpPr>
            <a:spLocks noGrp="1"/>
          </p:cNvSpPr>
          <p:nvPr>
            <p:ph type="body" sz="quarter" idx="13"/>
          </p:nvPr>
        </p:nvSpPr>
        <p:spPr/>
        <p:txBody>
          <a:bodyPr/>
          <a:lstStyle/>
          <a:p>
            <a:endParaRPr lang="en-US"/>
          </a:p>
        </p:txBody>
      </p:sp>
      <p:sp>
        <p:nvSpPr>
          <p:cNvPr id="20" name="Text Placeholder 19">
            <a:extLst>
              <a:ext uri="{FF2B5EF4-FFF2-40B4-BE49-F238E27FC236}">
                <a16:creationId xmlns:a16="http://schemas.microsoft.com/office/drawing/2014/main" id="{2A032610-E7A2-840A-B2B3-C8F2F12CA30B}"/>
              </a:ext>
            </a:extLst>
          </p:cNvPr>
          <p:cNvSpPr>
            <a:spLocks noGrp="1"/>
          </p:cNvSpPr>
          <p:nvPr>
            <p:ph type="body" sz="quarter" idx="14"/>
          </p:nvPr>
        </p:nvSpPr>
        <p:spPr/>
        <p:txBody>
          <a:bodyPr/>
          <a:lstStyle/>
          <a:p>
            <a:endParaRPr lang="en-US"/>
          </a:p>
        </p:txBody>
      </p:sp>
      <p:graphicFrame>
        <p:nvGraphicFramePr>
          <p:cNvPr id="7" name="Chart 6">
            <a:extLst>
              <a:ext uri="{FF2B5EF4-FFF2-40B4-BE49-F238E27FC236}">
                <a16:creationId xmlns:a16="http://schemas.microsoft.com/office/drawing/2014/main" id="{B5E72BF3-1B8A-8FF9-0400-6D8965109D50}"/>
              </a:ext>
            </a:extLst>
          </p:cNvPr>
          <p:cNvGraphicFramePr/>
          <p:nvPr>
            <p:extLst>
              <p:ext uri="{D42A27DB-BD31-4B8C-83A1-F6EECF244321}">
                <p14:modId xmlns:p14="http://schemas.microsoft.com/office/powerpoint/2010/main" val="2420214195"/>
              </p:ext>
            </p:extLst>
          </p:nvPr>
        </p:nvGraphicFramePr>
        <p:xfrm>
          <a:off x="6096000" y="1914523"/>
          <a:ext cx="5019869" cy="40962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444704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05186-62BE-6363-9576-E9CDA47CE7B3}"/>
              </a:ext>
            </a:extLst>
          </p:cNvPr>
          <p:cNvSpPr>
            <a:spLocks noGrp="1"/>
          </p:cNvSpPr>
          <p:nvPr>
            <p:ph type="title"/>
          </p:nvPr>
        </p:nvSpPr>
        <p:spPr/>
        <p:txBody>
          <a:bodyPr/>
          <a:lstStyle/>
          <a:p>
            <a:r>
              <a:rPr lang="en-US" dirty="0"/>
              <a:t>Fewer colors are better — try to keep it minimal</a:t>
            </a:r>
          </a:p>
        </p:txBody>
      </p:sp>
      <p:sp>
        <p:nvSpPr>
          <p:cNvPr id="14" name="Chart Placeholder 13">
            <a:extLst>
              <a:ext uri="{FF2B5EF4-FFF2-40B4-BE49-F238E27FC236}">
                <a16:creationId xmlns:a16="http://schemas.microsoft.com/office/drawing/2014/main" id="{711DAC33-380C-F232-E1D3-E3FA8203EE47}"/>
              </a:ext>
            </a:extLst>
          </p:cNvPr>
          <p:cNvSpPr>
            <a:spLocks noGrp="1"/>
          </p:cNvSpPr>
          <p:nvPr>
            <p:ph type="chart" sz="quarter" idx="12"/>
          </p:nvPr>
        </p:nvSpPr>
        <p:spPr/>
      </p:sp>
      <p:sp>
        <p:nvSpPr>
          <p:cNvPr id="4" name="Text Placeholder 3">
            <a:extLst>
              <a:ext uri="{FF2B5EF4-FFF2-40B4-BE49-F238E27FC236}">
                <a16:creationId xmlns:a16="http://schemas.microsoft.com/office/drawing/2014/main" id="{FF9B291E-A80B-D6FD-1EF1-A648AE7201D1}"/>
              </a:ext>
            </a:extLst>
          </p:cNvPr>
          <p:cNvSpPr>
            <a:spLocks noGrp="1"/>
          </p:cNvSpPr>
          <p:nvPr>
            <p:ph type="body" sz="quarter" idx="13"/>
          </p:nvPr>
        </p:nvSpPr>
        <p:spPr/>
        <p:txBody>
          <a:bodyPr/>
          <a:lstStyle/>
          <a:p>
            <a:r>
              <a:rPr lang="en-US" dirty="0"/>
              <a:t>Fewer colors are better. Too many bright colors will prevent key information from standing out.</a:t>
            </a:r>
          </a:p>
          <a:p>
            <a:r>
              <a:rPr lang="en-US" dirty="0"/>
              <a:t>When possible, avoid separate legends and keys—include labels in direct proximity to the data.</a:t>
            </a:r>
          </a:p>
          <a:p>
            <a:r>
              <a:rPr lang="en-US" dirty="0"/>
              <a:t>Charts should use flat graphics without 3D effects, gradients, or drop shadows.</a:t>
            </a:r>
          </a:p>
        </p:txBody>
      </p:sp>
      <p:sp>
        <p:nvSpPr>
          <p:cNvPr id="15" name="Text Placeholder 14">
            <a:extLst>
              <a:ext uri="{FF2B5EF4-FFF2-40B4-BE49-F238E27FC236}">
                <a16:creationId xmlns:a16="http://schemas.microsoft.com/office/drawing/2014/main" id="{3FA05D2A-91DA-E8C3-03AC-4FFF30E47604}"/>
              </a:ext>
            </a:extLst>
          </p:cNvPr>
          <p:cNvSpPr>
            <a:spLocks noGrp="1"/>
          </p:cNvSpPr>
          <p:nvPr>
            <p:ph type="body" sz="quarter" idx="14"/>
          </p:nvPr>
        </p:nvSpPr>
        <p:spPr/>
        <p:txBody>
          <a:bodyPr/>
          <a:lstStyle/>
          <a:p>
            <a:endParaRPr lang="en-US"/>
          </a:p>
        </p:txBody>
      </p:sp>
      <p:graphicFrame>
        <p:nvGraphicFramePr>
          <p:cNvPr id="8" name="Chart 7">
            <a:extLst>
              <a:ext uri="{FF2B5EF4-FFF2-40B4-BE49-F238E27FC236}">
                <a16:creationId xmlns:a16="http://schemas.microsoft.com/office/drawing/2014/main" id="{F23B3098-A892-8BDE-B3F9-9780311DF46B}"/>
              </a:ext>
            </a:extLst>
          </p:cNvPr>
          <p:cNvGraphicFramePr/>
          <p:nvPr>
            <p:extLst>
              <p:ext uri="{D42A27DB-BD31-4B8C-83A1-F6EECF244321}">
                <p14:modId xmlns:p14="http://schemas.microsoft.com/office/powerpoint/2010/main" val="715579961"/>
              </p:ext>
            </p:extLst>
          </p:nvPr>
        </p:nvGraphicFramePr>
        <p:xfrm>
          <a:off x="4465635" y="2131685"/>
          <a:ext cx="7179407" cy="3641810"/>
        </p:xfrm>
        <a:graphic>
          <a:graphicData uri="http://schemas.openxmlformats.org/drawingml/2006/chart">
            <c:chart xmlns:c="http://schemas.openxmlformats.org/drawingml/2006/chart" xmlns:r="http://schemas.openxmlformats.org/officeDocument/2006/relationships" r:id="rId2"/>
          </a:graphicData>
        </a:graphic>
      </p:graphicFrame>
      <p:sp>
        <p:nvSpPr>
          <p:cNvPr id="9" name="Footer Placeholder 6">
            <a:extLst>
              <a:ext uri="{FF2B5EF4-FFF2-40B4-BE49-F238E27FC236}">
                <a16:creationId xmlns:a16="http://schemas.microsoft.com/office/drawing/2014/main" id="{A3A1F707-A452-FAFF-A967-05065BBFAA08}"/>
              </a:ext>
            </a:extLst>
          </p:cNvPr>
          <p:cNvSpPr txBox="1">
            <a:spLocks/>
          </p:cNvSpPr>
          <p:nvPr/>
        </p:nvSpPr>
        <p:spPr>
          <a:xfrm>
            <a:off x="6785097" y="6232474"/>
            <a:ext cx="452628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Presentation Title Goes Here</a:t>
            </a:r>
          </a:p>
        </p:txBody>
      </p:sp>
      <p:sp>
        <p:nvSpPr>
          <p:cNvPr id="10" name="Slide Number Placeholder 7">
            <a:extLst>
              <a:ext uri="{FF2B5EF4-FFF2-40B4-BE49-F238E27FC236}">
                <a16:creationId xmlns:a16="http://schemas.microsoft.com/office/drawing/2014/main" id="{05C9F5CB-EAB2-CC38-9E66-B02E23BD8FDC}"/>
              </a:ext>
            </a:extLst>
          </p:cNvPr>
          <p:cNvSpPr txBox="1">
            <a:spLocks/>
          </p:cNvSpPr>
          <p:nvPr/>
        </p:nvSpPr>
        <p:spPr>
          <a:xfrm>
            <a:off x="11318789" y="6232475"/>
            <a:ext cx="38032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E07FC3-56A4-9244-A054-7A234EAC9748}" type="slidenum">
              <a:rPr lang="en-US" smtClean="0"/>
              <a:pPr/>
              <a:t>17</a:t>
            </a:fld>
            <a:endParaRPr lang="en-US" dirty="0"/>
          </a:p>
        </p:txBody>
      </p:sp>
    </p:spTree>
    <p:extLst>
      <p:ext uri="{BB962C8B-B14F-4D97-AF65-F5344CB8AC3E}">
        <p14:creationId xmlns:p14="http://schemas.microsoft.com/office/powerpoint/2010/main" val="16979512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05186-62BE-6363-9576-E9CDA47CE7B3}"/>
              </a:ext>
            </a:extLst>
          </p:cNvPr>
          <p:cNvSpPr>
            <a:spLocks noGrp="1"/>
          </p:cNvSpPr>
          <p:nvPr>
            <p:ph type="title"/>
          </p:nvPr>
        </p:nvSpPr>
        <p:spPr/>
        <p:txBody>
          <a:bodyPr/>
          <a:lstStyle/>
          <a:p>
            <a:r>
              <a:rPr lang="en-US" dirty="0"/>
              <a:t>Fewer colors are better — try to keep it minimal</a:t>
            </a:r>
          </a:p>
        </p:txBody>
      </p:sp>
      <p:sp>
        <p:nvSpPr>
          <p:cNvPr id="14" name="Chart Placeholder 13">
            <a:extLst>
              <a:ext uri="{FF2B5EF4-FFF2-40B4-BE49-F238E27FC236}">
                <a16:creationId xmlns:a16="http://schemas.microsoft.com/office/drawing/2014/main" id="{07687639-817E-A53A-FBFD-DB8C0AA67E3C}"/>
              </a:ext>
            </a:extLst>
          </p:cNvPr>
          <p:cNvSpPr>
            <a:spLocks noGrp="1"/>
          </p:cNvSpPr>
          <p:nvPr>
            <p:ph type="chart" sz="quarter" idx="12"/>
          </p:nvPr>
        </p:nvSpPr>
        <p:spPr/>
      </p:sp>
      <p:sp>
        <p:nvSpPr>
          <p:cNvPr id="4" name="Text Placeholder 3">
            <a:extLst>
              <a:ext uri="{FF2B5EF4-FFF2-40B4-BE49-F238E27FC236}">
                <a16:creationId xmlns:a16="http://schemas.microsoft.com/office/drawing/2014/main" id="{FF9B291E-A80B-D6FD-1EF1-A648AE7201D1}"/>
              </a:ext>
            </a:extLst>
          </p:cNvPr>
          <p:cNvSpPr>
            <a:spLocks noGrp="1"/>
          </p:cNvSpPr>
          <p:nvPr>
            <p:ph type="body" sz="quarter" idx="13"/>
          </p:nvPr>
        </p:nvSpPr>
        <p:spPr/>
        <p:txBody>
          <a:bodyPr/>
          <a:lstStyle/>
          <a:p>
            <a:r>
              <a:rPr lang="en-US" dirty="0"/>
              <a:t>Fewer colors are better. Too many bright colors will prevent key information from standing out.</a:t>
            </a:r>
          </a:p>
          <a:p>
            <a:r>
              <a:rPr lang="en-US" dirty="0"/>
              <a:t>When possible, avoid separate legends and keys—include labels in direct proximity to the data.</a:t>
            </a:r>
          </a:p>
          <a:p>
            <a:r>
              <a:rPr lang="en-US" dirty="0"/>
              <a:t>Charts should use flat graphics without 3D effects, gradients, or drop shadows.</a:t>
            </a:r>
          </a:p>
        </p:txBody>
      </p:sp>
      <p:sp>
        <p:nvSpPr>
          <p:cNvPr id="15" name="Text Placeholder 14">
            <a:extLst>
              <a:ext uri="{FF2B5EF4-FFF2-40B4-BE49-F238E27FC236}">
                <a16:creationId xmlns:a16="http://schemas.microsoft.com/office/drawing/2014/main" id="{EDE64E9D-6C1E-520D-E834-0D8A9F7A624F}"/>
              </a:ext>
            </a:extLst>
          </p:cNvPr>
          <p:cNvSpPr>
            <a:spLocks noGrp="1"/>
          </p:cNvSpPr>
          <p:nvPr>
            <p:ph type="body" sz="quarter" idx="14"/>
          </p:nvPr>
        </p:nvSpPr>
        <p:spPr/>
        <p:txBody>
          <a:bodyPr/>
          <a:lstStyle/>
          <a:p>
            <a:endParaRPr lang="en-US"/>
          </a:p>
        </p:txBody>
      </p:sp>
      <p:graphicFrame>
        <p:nvGraphicFramePr>
          <p:cNvPr id="7" name="Chart 6">
            <a:extLst>
              <a:ext uri="{FF2B5EF4-FFF2-40B4-BE49-F238E27FC236}">
                <a16:creationId xmlns:a16="http://schemas.microsoft.com/office/drawing/2014/main" id="{C01179D3-139B-16F5-340D-B39055F04C29}"/>
              </a:ext>
            </a:extLst>
          </p:cNvPr>
          <p:cNvGraphicFramePr/>
          <p:nvPr>
            <p:extLst>
              <p:ext uri="{D42A27DB-BD31-4B8C-83A1-F6EECF244321}">
                <p14:modId xmlns:p14="http://schemas.microsoft.com/office/powerpoint/2010/main" val="4176909067"/>
              </p:ext>
            </p:extLst>
          </p:nvPr>
        </p:nvGraphicFramePr>
        <p:xfrm>
          <a:off x="4465636" y="2100239"/>
          <a:ext cx="7668699" cy="3641810"/>
        </p:xfrm>
        <a:graphic>
          <a:graphicData uri="http://schemas.openxmlformats.org/drawingml/2006/chart">
            <c:chart xmlns:c="http://schemas.openxmlformats.org/drawingml/2006/chart" xmlns:r="http://schemas.openxmlformats.org/officeDocument/2006/relationships" r:id="rId2"/>
          </a:graphicData>
        </a:graphic>
      </p:graphicFrame>
      <p:sp>
        <p:nvSpPr>
          <p:cNvPr id="9" name="Footer Placeholder 6">
            <a:extLst>
              <a:ext uri="{FF2B5EF4-FFF2-40B4-BE49-F238E27FC236}">
                <a16:creationId xmlns:a16="http://schemas.microsoft.com/office/drawing/2014/main" id="{E64F3C79-7EE1-563B-97ED-F3E31627D457}"/>
              </a:ext>
            </a:extLst>
          </p:cNvPr>
          <p:cNvSpPr txBox="1">
            <a:spLocks/>
          </p:cNvSpPr>
          <p:nvPr/>
        </p:nvSpPr>
        <p:spPr>
          <a:xfrm>
            <a:off x="6785097" y="6232474"/>
            <a:ext cx="452628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Presentation Title Goes Here</a:t>
            </a:r>
          </a:p>
        </p:txBody>
      </p:sp>
      <p:sp>
        <p:nvSpPr>
          <p:cNvPr id="10" name="Slide Number Placeholder 7">
            <a:extLst>
              <a:ext uri="{FF2B5EF4-FFF2-40B4-BE49-F238E27FC236}">
                <a16:creationId xmlns:a16="http://schemas.microsoft.com/office/drawing/2014/main" id="{417A2C49-00C2-5CE4-D353-99234C5756B4}"/>
              </a:ext>
            </a:extLst>
          </p:cNvPr>
          <p:cNvSpPr txBox="1">
            <a:spLocks/>
          </p:cNvSpPr>
          <p:nvPr/>
        </p:nvSpPr>
        <p:spPr>
          <a:xfrm>
            <a:off x="11318789" y="6232475"/>
            <a:ext cx="38032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E07FC3-56A4-9244-A054-7A234EAC9748}" type="slidenum">
              <a:rPr lang="en-US" smtClean="0"/>
              <a:pPr/>
              <a:t>18</a:t>
            </a:fld>
            <a:endParaRPr lang="en-US" dirty="0"/>
          </a:p>
        </p:txBody>
      </p:sp>
    </p:spTree>
    <p:extLst>
      <p:ext uri="{BB962C8B-B14F-4D97-AF65-F5344CB8AC3E}">
        <p14:creationId xmlns:p14="http://schemas.microsoft.com/office/powerpoint/2010/main" val="6196569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3EE33-A291-B7E4-84C0-EE68D84449C8}"/>
              </a:ext>
            </a:extLst>
          </p:cNvPr>
          <p:cNvSpPr>
            <a:spLocks noGrp="1"/>
          </p:cNvSpPr>
          <p:nvPr>
            <p:ph type="title"/>
          </p:nvPr>
        </p:nvSpPr>
        <p:spPr/>
        <p:txBody>
          <a:bodyPr/>
          <a:lstStyle/>
          <a:p>
            <a:r>
              <a:rPr lang="en-US" dirty="0"/>
              <a:t>Tables and structured content example</a:t>
            </a:r>
          </a:p>
        </p:txBody>
      </p:sp>
      <p:sp>
        <p:nvSpPr>
          <p:cNvPr id="3" name="Slide Number Placeholder 2">
            <a:extLst>
              <a:ext uri="{FF2B5EF4-FFF2-40B4-BE49-F238E27FC236}">
                <a16:creationId xmlns:a16="http://schemas.microsoft.com/office/drawing/2014/main" id="{688030B9-E92B-74C0-D88A-01A1344C2105}"/>
              </a:ext>
            </a:extLst>
          </p:cNvPr>
          <p:cNvSpPr>
            <a:spLocks noGrp="1"/>
          </p:cNvSpPr>
          <p:nvPr>
            <p:ph type="sldNum" sz="quarter" idx="10"/>
          </p:nvPr>
        </p:nvSpPr>
        <p:spPr/>
        <p:txBody>
          <a:bodyPr/>
          <a:lstStyle/>
          <a:p>
            <a:fld id="{8EE07FC3-56A4-9244-A054-7A234EAC9748}" type="slidenum">
              <a:rPr lang="en-US" smtClean="0"/>
              <a:pPr/>
              <a:t>19</a:t>
            </a:fld>
            <a:endParaRPr lang="en-US" dirty="0"/>
          </a:p>
        </p:txBody>
      </p:sp>
      <p:sp>
        <p:nvSpPr>
          <p:cNvPr id="4" name="Footer Placeholder 3">
            <a:extLst>
              <a:ext uri="{FF2B5EF4-FFF2-40B4-BE49-F238E27FC236}">
                <a16:creationId xmlns:a16="http://schemas.microsoft.com/office/drawing/2014/main" id="{70AD1924-AA7B-0D15-D01F-42D88C55352B}"/>
              </a:ext>
            </a:extLst>
          </p:cNvPr>
          <p:cNvSpPr>
            <a:spLocks noGrp="1"/>
          </p:cNvSpPr>
          <p:nvPr>
            <p:ph type="ftr" sz="quarter" idx="11"/>
          </p:nvPr>
        </p:nvSpPr>
        <p:spPr/>
        <p:txBody>
          <a:bodyPr/>
          <a:lstStyle/>
          <a:p>
            <a:r>
              <a:rPr lang="en-US"/>
              <a:t>Presentation Title Goes Here</a:t>
            </a:r>
            <a:endParaRPr lang="en-US" dirty="0"/>
          </a:p>
        </p:txBody>
      </p:sp>
      <p:graphicFrame>
        <p:nvGraphicFramePr>
          <p:cNvPr id="5" name="Table 14">
            <a:extLst>
              <a:ext uri="{FF2B5EF4-FFF2-40B4-BE49-F238E27FC236}">
                <a16:creationId xmlns:a16="http://schemas.microsoft.com/office/drawing/2014/main" id="{9B9DABBE-4BF5-F1E0-7EE3-CA39DFA3E26C}"/>
              </a:ext>
            </a:extLst>
          </p:cNvPr>
          <p:cNvGraphicFramePr>
            <a:graphicFrameLocks noGrp="1"/>
          </p:cNvGraphicFramePr>
          <p:nvPr>
            <p:extLst>
              <p:ext uri="{D42A27DB-BD31-4B8C-83A1-F6EECF244321}">
                <p14:modId xmlns:p14="http://schemas.microsoft.com/office/powerpoint/2010/main" val="3983995083"/>
              </p:ext>
            </p:extLst>
          </p:nvPr>
        </p:nvGraphicFramePr>
        <p:xfrm>
          <a:off x="595311" y="1470171"/>
          <a:ext cx="10998200" cy="4224081"/>
        </p:xfrm>
        <a:graphic>
          <a:graphicData uri="http://schemas.openxmlformats.org/drawingml/2006/table">
            <a:tbl>
              <a:tblPr firstRow="1" bandRow="1">
                <a:tableStyleId>{5C22544A-7EE6-4342-B048-85BDC9FD1C3A}</a:tableStyleId>
              </a:tblPr>
              <a:tblGrid>
                <a:gridCol w="2199640">
                  <a:extLst>
                    <a:ext uri="{9D8B030D-6E8A-4147-A177-3AD203B41FA5}">
                      <a16:colId xmlns:a16="http://schemas.microsoft.com/office/drawing/2014/main" val="770470904"/>
                    </a:ext>
                  </a:extLst>
                </a:gridCol>
                <a:gridCol w="2199640">
                  <a:extLst>
                    <a:ext uri="{9D8B030D-6E8A-4147-A177-3AD203B41FA5}">
                      <a16:colId xmlns:a16="http://schemas.microsoft.com/office/drawing/2014/main" val="4270282742"/>
                    </a:ext>
                  </a:extLst>
                </a:gridCol>
                <a:gridCol w="2199640">
                  <a:extLst>
                    <a:ext uri="{9D8B030D-6E8A-4147-A177-3AD203B41FA5}">
                      <a16:colId xmlns:a16="http://schemas.microsoft.com/office/drawing/2014/main" val="4112244797"/>
                    </a:ext>
                  </a:extLst>
                </a:gridCol>
                <a:gridCol w="2199640">
                  <a:extLst>
                    <a:ext uri="{9D8B030D-6E8A-4147-A177-3AD203B41FA5}">
                      <a16:colId xmlns:a16="http://schemas.microsoft.com/office/drawing/2014/main" val="825177296"/>
                    </a:ext>
                  </a:extLst>
                </a:gridCol>
                <a:gridCol w="2199640">
                  <a:extLst>
                    <a:ext uri="{9D8B030D-6E8A-4147-A177-3AD203B41FA5}">
                      <a16:colId xmlns:a16="http://schemas.microsoft.com/office/drawing/2014/main" val="3663757104"/>
                    </a:ext>
                  </a:extLst>
                </a:gridCol>
              </a:tblGrid>
              <a:tr h="557850">
                <a:tc>
                  <a:txBody>
                    <a:bodyPr/>
                    <a:lstStyle/>
                    <a:p>
                      <a:pPr algn="ctr"/>
                      <a:endParaRPr lang="en-US" sz="1600" dirty="0">
                        <a:latin typeface="Arial" panose="020B0604020202020204" pitchFamily="34" charset="0"/>
                        <a:cs typeface="Arial" panose="020B0604020202020204" pitchFamily="34" charset="0"/>
                      </a:endParaRPr>
                    </a:p>
                  </a:txBody>
                  <a:tcPr anchor="ctr">
                    <a:lnB w="63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solidFill>
                            <a:schemeClr val="tx1"/>
                          </a:solidFill>
                          <a:latin typeface="Arial" panose="020B0604020202020204" pitchFamily="34" charset="0"/>
                          <a:cs typeface="Arial" panose="020B0604020202020204" pitchFamily="34" charset="0"/>
                        </a:rPr>
                        <a:t>Column 1</a:t>
                      </a:r>
                    </a:p>
                  </a:txBody>
                  <a:tcPr anchor="ctr">
                    <a:lnB w="63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solidFill>
                            <a:schemeClr val="tx1"/>
                          </a:solidFill>
                          <a:latin typeface="Arial" panose="020B0604020202020204" pitchFamily="34" charset="0"/>
                          <a:cs typeface="Arial" panose="020B0604020202020204" pitchFamily="34" charset="0"/>
                        </a:rPr>
                        <a:t>Column 2</a:t>
                      </a:r>
                    </a:p>
                  </a:txBody>
                  <a:tcPr anchor="ctr">
                    <a:lnB w="63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solidFill>
                            <a:schemeClr val="tx1"/>
                          </a:solidFill>
                          <a:latin typeface="Arial" panose="020B0604020202020204" pitchFamily="34" charset="0"/>
                          <a:cs typeface="Arial" panose="020B0604020202020204" pitchFamily="34" charset="0"/>
                        </a:rPr>
                        <a:t>Column 3</a:t>
                      </a:r>
                    </a:p>
                  </a:txBody>
                  <a:tcPr anchor="ctr">
                    <a:lnB w="635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solidFill>
                            <a:schemeClr val="tx1"/>
                          </a:solidFill>
                          <a:latin typeface="Arial" panose="020B0604020202020204" pitchFamily="34" charset="0"/>
                          <a:cs typeface="Arial" panose="020B0604020202020204" pitchFamily="34" charset="0"/>
                        </a:rPr>
                        <a:t>Column 4</a:t>
                      </a:r>
                    </a:p>
                  </a:txBody>
                  <a:tcPr anchor="ctr">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02607383"/>
                  </a:ext>
                </a:extLst>
              </a:tr>
              <a:tr h="557850">
                <a:tc>
                  <a:txBody>
                    <a:bodyPr/>
                    <a:lstStyle/>
                    <a:p>
                      <a:pPr algn="l"/>
                      <a:r>
                        <a:rPr lang="en-US" sz="1600" b="1" dirty="0">
                          <a:solidFill>
                            <a:srgbClr val="FF6200"/>
                          </a:solidFill>
                          <a:latin typeface="Arial" panose="020B0604020202020204" pitchFamily="34" charset="0"/>
                          <a:cs typeface="Arial" panose="020B0604020202020204" pitchFamily="34" charset="0"/>
                        </a:rPr>
                        <a:t>Row 1</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Content A</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Content B</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Content C</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Content D</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2617469"/>
                  </a:ext>
                </a:extLst>
              </a:tr>
              <a:tr h="6642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FF6200"/>
                          </a:solidFill>
                          <a:latin typeface="Arial" panose="020B0604020202020204" pitchFamily="34" charset="0"/>
                          <a:cs typeface="Arial" panose="020B0604020202020204" pitchFamily="34" charset="0"/>
                        </a:rPr>
                        <a:t>Row 2</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Content A</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Content B</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Content C</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Content D</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47275559"/>
                  </a:ext>
                </a:extLst>
              </a:tr>
              <a:tr h="6642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FF6200"/>
                          </a:solidFill>
                          <a:latin typeface="Arial" panose="020B0604020202020204" pitchFamily="34" charset="0"/>
                          <a:cs typeface="Arial" panose="020B0604020202020204" pitchFamily="34" charset="0"/>
                        </a:rPr>
                        <a:t>Row 3</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Content A</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Content B</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Content C</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Content D</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93758327"/>
                  </a:ext>
                </a:extLst>
              </a:tr>
              <a:tr h="6642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FF6200"/>
                          </a:solidFill>
                          <a:latin typeface="Arial" panose="020B0604020202020204" pitchFamily="34" charset="0"/>
                          <a:cs typeface="Arial" panose="020B0604020202020204" pitchFamily="34" charset="0"/>
                        </a:rPr>
                        <a:t>Row 4</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Content A</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Content B</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Content C</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Content D</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28554992"/>
                  </a:ext>
                </a:extLst>
              </a:tr>
              <a:tr h="5578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FF6200"/>
                          </a:solidFill>
                          <a:latin typeface="Arial" panose="020B0604020202020204" pitchFamily="34" charset="0"/>
                          <a:cs typeface="Arial" panose="020B0604020202020204" pitchFamily="34" charset="0"/>
                        </a:rPr>
                        <a:t>Row 5</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Content A</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Content B</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Content C</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Content D</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292892355"/>
                  </a:ext>
                </a:extLst>
              </a:tr>
              <a:tr h="5578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txBody>
                  <a:tcPr anchor="ctr">
                    <a:lnT w="6350" cap="flat" cmpd="sng" algn="ctr">
                      <a:solidFill>
                        <a:schemeClr val="tx1"/>
                      </a:solidFill>
                      <a:prstDash val="solid"/>
                      <a:round/>
                      <a:headEnd type="none" w="med" len="med"/>
                      <a:tailEnd type="none" w="med" len="med"/>
                    </a:lnT>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FF6200"/>
                          </a:solidFill>
                          <a:latin typeface="Arial" panose="020B0604020202020204" pitchFamily="34" charset="0"/>
                          <a:cs typeface="Arial" panose="020B0604020202020204" pitchFamily="34" charset="0"/>
                        </a:rPr>
                        <a:t>Content A</a:t>
                      </a:r>
                    </a:p>
                  </a:txBody>
                  <a:tcPr anchor="ctr">
                    <a:lnT w="6350" cap="flat" cmpd="sng" algn="ctr">
                      <a:solidFill>
                        <a:schemeClr val="tx1"/>
                      </a:solidFill>
                      <a:prstDash val="solid"/>
                      <a:round/>
                      <a:headEnd type="none" w="med" len="med"/>
                      <a:tailEnd type="none" w="med" len="med"/>
                    </a:lnT>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FF6200"/>
                          </a:solidFill>
                          <a:latin typeface="Arial" panose="020B0604020202020204" pitchFamily="34" charset="0"/>
                          <a:cs typeface="Arial" panose="020B0604020202020204" pitchFamily="34" charset="0"/>
                        </a:rPr>
                        <a:t>Content B</a:t>
                      </a:r>
                    </a:p>
                  </a:txBody>
                  <a:tcPr anchor="ctr">
                    <a:lnT w="6350" cap="flat" cmpd="sng" algn="ctr">
                      <a:solidFill>
                        <a:schemeClr val="tx1"/>
                      </a:solidFill>
                      <a:prstDash val="solid"/>
                      <a:round/>
                      <a:headEnd type="none" w="med" len="med"/>
                      <a:tailEnd type="none" w="med" len="med"/>
                    </a:lnT>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FF6200"/>
                          </a:solidFill>
                          <a:latin typeface="Arial" panose="020B0604020202020204" pitchFamily="34" charset="0"/>
                          <a:cs typeface="Arial" panose="020B0604020202020204" pitchFamily="34" charset="0"/>
                        </a:rPr>
                        <a:t>Content C</a:t>
                      </a:r>
                    </a:p>
                  </a:txBody>
                  <a:tcPr anchor="ctr">
                    <a:lnT w="6350" cap="flat" cmpd="sng" algn="ctr">
                      <a:solidFill>
                        <a:schemeClr val="tx1"/>
                      </a:solidFill>
                      <a:prstDash val="solid"/>
                      <a:round/>
                      <a:headEnd type="none" w="med" len="med"/>
                      <a:tailEnd type="none" w="med" len="med"/>
                    </a:lnT>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FF6200"/>
                          </a:solidFill>
                          <a:latin typeface="Arial" panose="020B0604020202020204" pitchFamily="34" charset="0"/>
                          <a:cs typeface="Arial" panose="020B0604020202020204" pitchFamily="34" charset="0"/>
                        </a:rPr>
                        <a:t>Content D</a:t>
                      </a:r>
                    </a:p>
                  </a:txBody>
                  <a:tcPr anchor="ctr">
                    <a:lnT w="635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653539688"/>
                  </a:ext>
                </a:extLst>
              </a:tr>
            </a:tbl>
          </a:graphicData>
        </a:graphic>
      </p:graphicFrame>
    </p:spTree>
    <p:extLst>
      <p:ext uri="{BB962C8B-B14F-4D97-AF65-F5344CB8AC3E}">
        <p14:creationId xmlns:p14="http://schemas.microsoft.com/office/powerpoint/2010/main" val="2260874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694F155-8F81-D515-2427-A55C5BEB32FD}"/>
              </a:ext>
            </a:extLst>
          </p:cNvPr>
          <p:cNvSpPr>
            <a:spLocks noGrp="1"/>
          </p:cNvSpPr>
          <p:nvPr>
            <p:ph type="body" sz="quarter" idx="10"/>
          </p:nvPr>
        </p:nvSpPr>
        <p:spPr/>
        <p:txBody>
          <a:bodyPr/>
          <a:lstStyle/>
          <a:p>
            <a:endParaRPr lang="en-US"/>
          </a:p>
        </p:txBody>
      </p:sp>
      <p:sp>
        <p:nvSpPr>
          <p:cNvPr id="6" name="Title 5">
            <a:extLst>
              <a:ext uri="{FF2B5EF4-FFF2-40B4-BE49-F238E27FC236}">
                <a16:creationId xmlns:a16="http://schemas.microsoft.com/office/drawing/2014/main" id="{ED8574CD-381B-3A31-CA31-1F1A00699B08}"/>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5924818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7212E-9BAF-CAE1-D39C-AE273D0AF547}"/>
              </a:ext>
            </a:extLst>
          </p:cNvPr>
          <p:cNvSpPr>
            <a:spLocks noGrp="1"/>
          </p:cNvSpPr>
          <p:nvPr>
            <p:ph type="title"/>
          </p:nvPr>
        </p:nvSpPr>
        <p:spPr/>
        <p:txBody>
          <a:bodyPr/>
          <a:lstStyle/>
          <a:p>
            <a:r>
              <a:rPr lang="en-US" dirty="0"/>
              <a:t>Tables and structured content example</a:t>
            </a:r>
          </a:p>
        </p:txBody>
      </p:sp>
      <p:sp>
        <p:nvSpPr>
          <p:cNvPr id="3" name="Slide Number Placeholder 2">
            <a:extLst>
              <a:ext uri="{FF2B5EF4-FFF2-40B4-BE49-F238E27FC236}">
                <a16:creationId xmlns:a16="http://schemas.microsoft.com/office/drawing/2014/main" id="{6F86D26F-FF0A-A54C-EAF7-522FD4BF7511}"/>
              </a:ext>
            </a:extLst>
          </p:cNvPr>
          <p:cNvSpPr>
            <a:spLocks noGrp="1"/>
          </p:cNvSpPr>
          <p:nvPr>
            <p:ph type="sldNum" sz="quarter" idx="10"/>
          </p:nvPr>
        </p:nvSpPr>
        <p:spPr/>
        <p:txBody>
          <a:bodyPr/>
          <a:lstStyle/>
          <a:p>
            <a:fld id="{8EE07FC3-56A4-9244-A054-7A234EAC9748}" type="slidenum">
              <a:rPr lang="en-US" smtClean="0"/>
              <a:pPr/>
              <a:t>20</a:t>
            </a:fld>
            <a:endParaRPr lang="en-US" dirty="0"/>
          </a:p>
        </p:txBody>
      </p:sp>
      <p:sp>
        <p:nvSpPr>
          <p:cNvPr id="4" name="Footer Placeholder 3">
            <a:extLst>
              <a:ext uri="{FF2B5EF4-FFF2-40B4-BE49-F238E27FC236}">
                <a16:creationId xmlns:a16="http://schemas.microsoft.com/office/drawing/2014/main" id="{6A61B0F2-BEC2-331C-C93C-AFC182B0514C}"/>
              </a:ext>
            </a:extLst>
          </p:cNvPr>
          <p:cNvSpPr>
            <a:spLocks noGrp="1"/>
          </p:cNvSpPr>
          <p:nvPr>
            <p:ph type="ftr" sz="quarter" idx="11"/>
          </p:nvPr>
        </p:nvSpPr>
        <p:spPr/>
        <p:txBody>
          <a:bodyPr/>
          <a:lstStyle/>
          <a:p>
            <a:r>
              <a:rPr lang="en-US"/>
              <a:t>Presentation Title Goes Here</a:t>
            </a:r>
            <a:endParaRPr lang="en-US" dirty="0"/>
          </a:p>
        </p:txBody>
      </p:sp>
      <p:graphicFrame>
        <p:nvGraphicFramePr>
          <p:cNvPr id="5" name="Table 14">
            <a:extLst>
              <a:ext uri="{FF2B5EF4-FFF2-40B4-BE49-F238E27FC236}">
                <a16:creationId xmlns:a16="http://schemas.microsoft.com/office/drawing/2014/main" id="{B5A7F01B-752D-B19E-F16C-9F05E2FA8DD1}"/>
              </a:ext>
            </a:extLst>
          </p:cNvPr>
          <p:cNvGraphicFramePr>
            <a:graphicFrameLocks noGrp="1"/>
          </p:cNvGraphicFramePr>
          <p:nvPr>
            <p:extLst>
              <p:ext uri="{D42A27DB-BD31-4B8C-83A1-F6EECF244321}">
                <p14:modId xmlns:p14="http://schemas.microsoft.com/office/powerpoint/2010/main" val="443627481"/>
              </p:ext>
            </p:extLst>
          </p:nvPr>
        </p:nvGraphicFramePr>
        <p:xfrm>
          <a:off x="595311" y="1470171"/>
          <a:ext cx="10998200" cy="4224081"/>
        </p:xfrm>
        <a:graphic>
          <a:graphicData uri="http://schemas.openxmlformats.org/drawingml/2006/table">
            <a:tbl>
              <a:tblPr firstRow="1" bandRow="1">
                <a:tableStyleId>{5C22544A-7EE6-4342-B048-85BDC9FD1C3A}</a:tableStyleId>
              </a:tblPr>
              <a:tblGrid>
                <a:gridCol w="2199640">
                  <a:extLst>
                    <a:ext uri="{9D8B030D-6E8A-4147-A177-3AD203B41FA5}">
                      <a16:colId xmlns:a16="http://schemas.microsoft.com/office/drawing/2014/main" val="770470904"/>
                    </a:ext>
                  </a:extLst>
                </a:gridCol>
                <a:gridCol w="2199640">
                  <a:extLst>
                    <a:ext uri="{9D8B030D-6E8A-4147-A177-3AD203B41FA5}">
                      <a16:colId xmlns:a16="http://schemas.microsoft.com/office/drawing/2014/main" val="4270282742"/>
                    </a:ext>
                  </a:extLst>
                </a:gridCol>
                <a:gridCol w="2199640">
                  <a:extLst>
                    <a:ext uri="{9D8B030D-6E8A-4147-A177-3AD203B41FA5}">
                      <a16:colId xmlns:a16="http://schemas.microsoft.com/office/drawing/2014/main" val="4112244797"/>
                    </a:ext>
                  </a:extLst>
                </a:gridCol>
                <a:gridCol w="2199640">
                  <a:extLst>
                    <a:ext uri="{9D8B030D-6E8A-4147-A177-3AD203B41FA5}">
                      <a16:colId xmlns:a16="http://schemas.microsoft.com/office/drawing/2014/main" val="825177296"/>
                    </a:ext>
                  </a:extLst>
                </a:gridCol>
                <a:gridCol w="2199640">
                  <a:extLst>
                    <a:ext uri="{9D8B030D-6E8A-4147-A177-3AD203B41FA5}">
                      <a16:colId xmlns:a16="http://schemas.microsoft.com/office/drawing/2014/main" val="3663757104"/>
                    </a:ext>
                  </a:extLst>
                </a:gridCol>
              </a:tblGrid>
              <a:tr h="557850">
                <a:tc>
                  <a:txBody>
                    <a:bodyPr/>
                    <a:lstStyle/>
                    <a:p>
                      <a:pPr algn="ctr"/>
                      <a:endParaRPr lang="en-US" sz="1600" dirty="0">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6200"/>
                    </a:solidFill>
                  </a:tcPr>
                </a:tc>
                <a:tc>
                  <a:txBody>
                    <a:bodyPr/>
                    <a:lstStyle/>
                    <a:p>
                      <a:pPr algn="ctr"/>
                      <a:r>
                        <a:rPr lang="en-US" sz="1600" dirty="0">
                          <a:solidFill>
                            <a:schemeClr val="bg1"/>
                          </a:solidFill>
                          <a:latin typeface="Arial" panose="020B0604020202020204" pitchFamily="34" charset="0"/>
                          <a:cs typeface="Arial" panose="020B0604020202020204" pitchFamily="34" charset="0"/>
                        </a:rPr>
                        <a:t>Column 1</a:t>
                      </a:r>
                    </a:p>
                  </a:txBody>
                  <a:tcPr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6200"/>
                    </a:solidFill>
                  </a:tcPr>
                </a:tc>
                <a:tc>
                  <a:txBody>
                    <a:bodyPr/>
                    <a:lstStyle/>
                    <a:p>
                      <a:pPr algn="ctr"/>
                      <a:r>
                        <a:rPr lang="en-US" sz="1600" dirty="0">
                          <a:solidFill>
                            <a:schemeClr val="bg1"/>
                          </a:solidFill>
                          <a:latin typeface="Arial" panose="020B0604020202020204" pitchFamily="34" charset="0"/>
                          <a:cs typeface="Arial" panose="020B0604020202020204" pitchFamily="34" charset="0"/>
                        </a:rPr>
                        <a:t>Column 2</a:t>
                      </a:r>
                    </a:p>
                  </a:txBody>
                  <a:tcPr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6200"/>
                    </a:solidFill>
                  </a:tcPr>
                </a:tc>
                <a:tc>
                  <a:txBody>
                    <a:bodyPr/>
                    <a:lstStyle/>
                    <a:p>
                      <a:pPr algn="ctr"/>
                      <a:r>
                        <a:rPr lang="en-US" sz="1600" dirty="0">
                          <a:solidFill>
                            <a:schemeClr val="bg1"/>
                          </a:solidFill>
                          <a:latin typeface="Arial" panose="020B0604020202020204" pitchFamily="34" charset="0"/>
                          <a:cs typeface="Arial" panose="020B0604020202020204" pitchFamily="34" charset="0"/>
                        </a:rPr>
                        <a:t>Column 3</a:t>
                      </a:r>
                    </a:p>
                  </a:txBody>
                  <a:tcPr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6200"/>
                    </a:solidFill>
                  </a:tcPr>
                </a:tc>
                <a:tc>
                  <a:txBody>
                    <a:bodyPr/>
                    <a:lstStyle/>
                    <a:p>
                      <a:pPr algn="ctr"/>
                      <a:r>
                        <a:rPr lang="en-US" sz="1600" dirty="0">
                          <a:solidFill>
                            <a:schemeClr val="bg1"/>
                          </a:solidFill>
                          <a:latin typeface="Arial" panose="020B0604020202020204" pitchFamily="34" charset="0"/>
                          <a:cs typeface="Arial" panose="020B0604020202020204" pitchFamily="34" charset="0"/>
                        </a:rPr>
                        <a:t>Column 4</a:t>
                      </a:r>
                    </a:p>
                  </a:txBody>
                  <a:tcPr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6200"/>
                    </a:solidFill>
                  </a:tcPr>
                </a:tc>
                <a:extLst>
                  <a:ext uri="{0D108BD9-81ED-4DB2-BD59-A6C34878D82A}">
                    <a16:rowId xmlns:a16="http://schemas.microsoft.com/office/drawing/2014/main" val="4202607383"/>
                  </a:ext>
                </a:extLst>
              </a:tr>
              <a:tr h="557850">
                <a:tc>
                  <a:txBody>
                    <a:bodyPr/>
                    <a:lstStyle/>
                    <a:p>
                      <a:pPr algn="l"/>
                      <a:r>
                        <a:rPr lang="en-US" sz="1600" b="1" dirty="0">
                          <a:solidFill>
                            <a:schemeClr val="tx1"/>
                          </a:solidFill>
                          <a:latin typeface="Arial" panose="020B0604020202020204" pitchFamily="34" charset="0"/>
                          <a:cs typeface="Arial" panose="020B0604020202020204" pitchFamily="34" charset="0"/>
                        </a:rPr>
                        <a:t>Row 1</a:t>
                      </a:r>
                    </a:p>
                  </a:txBody>
                  <a:tcPr anchor="ctr">
                    <a:lnL w="12700" cmpd="sng">
                      <a:noFill/>
                    </a:lnL>
                    <a:lnR w="12700" cmpd="sng">
                      <a:noFill/>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Content A</a:t>
                      </a:r>
                    </a:p>
                  </a:txBody>
                  <a:tcPr anchor="ctr">
                    <a:lnL w="12700" cmpd="sng">
                      <a:noFill/>
                    </a:lnL>
                    <a:lnR w="12700" cmpd="sng">
                      <a:noFill/>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Content B</a:t>
                      </a:r>
                    </a:p>
                  </a:txBody>
                  <a:tcPr anchor="ctr">
                    <a:lnL w="12700" cmpd="sng">
                      <a:noFill/>
                    </a:lnL>
                    <a:lnR w="12700" cmpd="sng">
                      <a:noFill/>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Content C</a:t>
                      </a:r>
                    </a:p>
                  </a:txBody>
                  <a:tcPr anchor="ctr">
                    <a:lnL w="12700" cmpd="sng">
                      <a:noFill/>
                    </a:lnL>
                    <a:lnR w="12700" cmpd="sng">
                      <a:noFill/>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Content D</a:t>
                      </a:r>
                    </a:p>
                  </a:txBody>
                  <a:tcPr anchor="ctr">
                    <a:lnL w="12700" cmpd="sng">
                      <a:noFill/>
                    </a:lnL>
                    <a:lnR w="12700" cmpd="sng">
                      <a:noFill/>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2617469"/>
                  </a:ext>
                </a:extLst>
              </a:tr>
              <a:tr h="6642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Arial" panose="020B0604020202020204" pitchFamily="34" charset="0"/>
                          <a:cs typeface="Arial" panose="020B0604020202020204" pitchFamily="34" charset="0"/>
                        </a:rPr>
                        <a:t>Row 2</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Content A</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Content B</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Content C</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Content D</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47275559"/>
                  </a:ext>
                </a:extLst>
              </a:tr>
              <a:tr h="6642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Arial" panose="020B0604020202020204" pitchFamily="34" charset="0"/>
                          <a:cs typeface="Arial" panose="020B0604020202020204" pitchFamily="34" charset="0"/>
                        </a:rPr>
                        <a:t>Row 3</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Content A</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Content B</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Content C</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Content D</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93758327"/>
                  </a:ext>
                </a:extLst>
              </a:tr>
              <a:tr h="6642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Arial" panose="020B0604020202020204" pitchFamily="34" charset="0"/>
                          <a:cs typeface="Arial" panose="020B0604020202020204" pitchFamily="34" charset="0"/>
                        </a:rPr>
                        <a:t>Row 4</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Content A</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Content B</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Content C</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Content D</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28554992"/>
                  </a:ext>
                </a:extLst>
              </a:tr>
              <a:tr h="5578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Arial" panose="020B0604020202020204" pitchFamily="34" charset="0"/>
                          <a:cs typeface="Arial" panose="020B0604020202020204" pitchFamily="34" charset="0"/>
                        </a:rPr>
                        <a:t>Row 5</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Content A</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Content B</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Content C</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Content D</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292892355"/>
                  </a:ext>
                </a:extLst>
              </a:tr>
              <a:tr h="5578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txBody>
                  <a:tcPr anchor="ctr">
                    <a:lnT w="6350" cap="flat" cmpd="sng" algn="ctr">
                      <a:solidFill>
                        <a:schemeClr val="tx1"/>
                      </a:solidFill>
                      <a:prstDash val="solid"/>
                      <a:round/>
                      <a:headEnd type="none" w="med" len="med"/>
                      <a:tailEnd type="none" w="med" len="med"/>
                    </a:lnT>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FF6200"/>
                          </a:solidFill>
                          <a:latin typeface="Arial" panose="020B0604020202020204" pitchFamily="34" charset="0"/>
                          <a:cs typeface="Arial" panose="020B0604020202020204" pitchFamily="34" charset="0"/>
                        </a:rPr>
                        <a:t>Content A</a:t>
                      </a:r>
                    </a:p>
                  </a:txBody>
                  <a:tcPr anchor="ctr">
                    <a:lnT w="6350" cap="flat" cmpd="sng" algn="ctr">
                      <a:solidFill>
                        <a:schemeClr val="tx1"/>
                      </a:solidFill>
                      <a:prstDash val="solid"/>
                      <a:round/>
                      <a:headEnd type="none" w="med" len="med"/>
                      <a:tailEnd type="none" w="med" len="med"/>
                    </a:lnT>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FF6200"/>
                          </a:solidFill>
                          <a:latin typeface="Arial" panose="020B0604020202020204" pitchFamily="34" charset="0"/>
                          <a:cs typeface="Arial" panose="020B0604020202020204" pitchFamily="34" charset="0"/>
                        </a:rPr>
                        <a:t>Content B</a:t>
                      </a:r>
                    </a:p>
                  </a:txBody>
                  <a:tcPr anchor="ctr">
                    <a:lnT w="6350" cap="flat" cmpd="sng" algn="ctr">
                      <a:solidFill>
                        <a:schemeClr val="tx1"/>
                      </a:solidFill>
                      <a:prstDash val="solid"/>
                      <a:round/>
                      <a:headEnd type="none" w="med" len="med"/>
                      <a:tailEnd type="none" w="med" len="med"/>
                    </a:lnT>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FF6200"/>
                          </a:solidFill>
                          <a:latin typeface="Arial" panose="020B0604020202020204" pitchFamily="34" charset="0"/>
                          <a:cs typeface="Arial" panose="020B0604020202020204" pitchFamily="34" charset="0"/>
                        </a:rPr>
                        <a:t>Content C</a:t>
                      </a:r>
                    </a:p>
                  </a:txBody>
                  <a:tcPr anchor="ctr">
                    <a:lnT w="6350" cap="flat" cmpd="sng" algn="ctr">
                      <a:solidFill>
                        <a:schemeClr val="tx1"/>
                      </a:solidFill>
                      <a:prstDash val="solid"/>
                      <a:round/>
                      <a:headEnd type="none" w="med" len="med"/>
                      <a:tailEnd type="none" w="med" len="med"/>
                    </a:lnT>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FF6200"/>
                          </a:solidFill>
                          <a:latin typeface="Arial" panose="020B0604020202020204" pitchFamily="34" charset="0"/>
                          <a:cs typeface="Arial" panose="020B0604020202020204" pitchFamily="34" charset="0"/>
                        </a:rPr>
                        <a:t>Content D</a:t>
                      </a:r>
                    </a:p>
                  </a:txBody>
                  <a:tcPr anchor="ctr">
                    <a:lnT w="635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653539688"/>
                  </a:ext>
                </a:extLst>
              </a:tr>
            </a:tbl>
          </a:graphicData>
        </a:graphic>
      </p:graphicFrame>
    </p:spTree>
    <p:extLst>
      <p:ext uri="{BB962C8B-B14F-4D97-AF65-F5344CB8AC3E}">
        <p14:creationId xmlns:p14="http://schemas.microsoft.com/office/powerpoint/2010/main" val="28319420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Placeholder 6" descr="A group of people sitting in chairs&#10;&#10;Description automatically generated with low confidence">
            <a:extLst>
              <a:ext uri="{FF2B5EF4-FFF2-40B4-BE49-F238E27FC236}">
                <a16:creationId xmlns:a16="http://schemas.microsoft.com/office/drawing/2014/main" id="{D39587BA-BF87-270A-A36F-BF895136DE06}"/>
              </a:ext>
            </a:extLst>
          </p:cNvPr>
          <p:cNvPicPr>
            <a:picLocks noGrp="1" noChangeAspect="1"/>
          </p:cNvPicPr>
          <p:nvPr>
            <p:ph type="pic" sz="quarter" idx="10"/>
          </p:nvPr>
        </p:nvPicPr>
        <p:blipFill>
          <a:blip r:embed="rId2"/>
          <a:srcRect l="20415" r="20415"/>
          <a:stretch>
            <a:fillRect/>
          </a:stretch>
        </p:blipFill>
        <p:spPr/>
      </p:pic>
      <p:sp>
        <p:nvSpPr>
          <p:cNvPr id="9" name="Title 8">
            <a:extLst>
              <a:ext uri="{FF2B5EF4-FFF2-40B4-BE49-F238E27FC236}">
                <a16:creationId xmlns:a16="http://schemas.microsoft.com/office/drawing/2014/main" id="{DDBD4147-EF59-7709-EACA-EFC7E0A274C3}"/>
              </a:ext>
            </a:extLst>
          </p:cNvPr>
          <p:cNvSpPr>
            <a:spLocks noGrp="1"/>
          </p:cNvSpPr>
          <p:nvPr>
            <p:ph type="title"/>
          </p:nvPr>
        </p:nvSpPr>
        <p:spPr/>
        <p:txBody>
          <a:bodyPr/>
          <a:lstStyle/>
          <a:p>
            <a:endParaRPr lang="en-US"/>
          </a:p>
        </p:txBody>
      </p:sp>
      <p:sp>
        <p:nvSpPr>
          <p:cNvPr id="20" name="Text Placeholder 19">
            <a:extLst>
              <a:ext uri="{FF2B5EF4-FFF2-40B4-BE49-F238E27FC236}">
                <a16:creationId xmlns:a16="http://schemas.microsoft.com/office/drawing/2014/main" id="{AEF9AB53-B0C9-BFB9-4580-732AFDC3D9D6}"/>
              </a:ext>
            </a:extLst>
          </p:cNvPr>
          <p:cNvSpPr>
            <a:spLocks noGrp="1"/>
          </p:cNvSpPr>
          <p:nvPr>
            <p:ph type="body" sz="quarter" idx="13"/>
          </p:nvPr>
        </p:nvSpPr>
        <p:spPr/>
        <p:txBody>
          <a:body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a:p>
            <a:r>
              <a:rPr lang="en-US" dirty="0"/>
              <a:t>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10" name="Text Placeholder 9">
            <a:extLst>
              <a:ext uri="{FF2B5EF4-FFF2-40B4-BE49-F238E27FC236}">
                <a16:creationId xmlns:a16="http://schemas.microsoft.com/office/drawing/2014/main" id="{C907C8A7-969A-1C15-5D97-F329D11C58B3}"/>
              </a:ext>
            </a:extLst>
          </p:cNvPr>
          <p:cNvSpPr>
            <a:spLocks noGrp="1"/>
          </p:cNvSpPr>
          <p:nvPr>
            <p:ph type="body" sz="quarter" idx="14"/>
          </p:nvPr>
        </p:nvSpPr>
        <p:spPr/>
        <p:txBody>
          <a:bodyPr/>
          <a:lstStyle/>
          <a:p>
            <a:endParaRPr lang="en-US"/>
          </a:p>
        </p:txBody>
      </p:sp>
      <p:sp>
        <p:nvSpPr>
          <p:cNvPr id="12" name="Footer Placeholder 6">
            <a:extLst>
              <a:ext uri="{FF2B5EF4-FFF2-40B4-BE49-F238E27FC236}">
                <a16:creationId xmlns:a16="http://schemas.microsoft.com/office/drawing/2014/main" id="{5220637E-46FE-B0BC-81AC-7E89850B3412}"/>
              </a:ext>
            </a:extLst>
          </p:cNvPr>
          <p:cNvSpPr txBox="1">
            <a:spLocks/>
          </p:cNvSpPr>
          <p:nvPr/>
        </p:nvSpPr>
        <p:spPr>
          <a:xfrm>
            <a:off x="6785097" y="6232474"/>
            <a:ext cx="452628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Presentation Title Goes Here</a:t>
            </a:r>
          </a:p>
        </p:txBody>
      </p:sp>
      <p:sp>
        <p:nvSpPr>
          <p:cNvPr id="13" name="Slide Number Placeholder 7">
            <a:extLst>
              <a:ext uri="{FF2B5EF4-FFF2-40B4-BE49-F238E27FC236}">
                <a16:creationId xmlns:a16="http://schemas.microsoft.com/office/drawing/2014/main" id="{8F3C78E6-B4D9-E76A-E685-D7E0FD960F4D}"/>
              </a:ext>
            </a:extLst>
          </p:cNvPr>
          <p:cNvSpPr txBox="1">
            <a:spLocks/>
          </p:cNvSpPr>
          <p:nvPr/>
        </p:nvSpPr>
        <p:spPr>
          <a:xfrm>
            <a:off x="11318789" y="6232475"/>
            <a:ext cx="38032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E07FC3-56A4-9244-A054-7A234EAC9748}" type="slidenum">
              <a:rPr lang="en-US" smtClean="0">
                <a:solidFill>
                  <a:schemeClr val="bg1"/>
                </a:solidFill>
              </a:rPr>
              <a:pPr/>
              <a:t>21</a:t>
            </a:fld>
            <a:endParaRPr lang="en-US" dirty="0">
              <a:solidFill>
                <a:schemeClr val="bg1"/>
              </a:solidFill>
            </a:endParaRPr>
          </a:p>
        </p:txBody>
      </p:sp>
    </p:spTree>
    <p:extLst>
      <p:ext uri="{BB962C8B-B14F-4D97-AF65-F5344CB8AC3E}">
        <p14:creationId xmlns:p14="http://schemas.microsoft.com/office/powerpoint/2010/main" val="1030392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D3076-CD36-BF84-9613-616C5854A829}"/>
              </a:ext>
            </a:extLst>
          </p:cNvPr>
          <p:cNvSpPr>
            <a:spLocks noGrp="1"/>
          </p:cNvSpPr>
          <p:nvPr>
            <p:ph type="title"/>
          </p:nvPr>
        </p:nvSpPr>
        <p:spPr/>
        <p:txBody>
          <a:bodyPr/>
          <a:lstStyle/>
          <a:p>
            <a:r>
              <a:rPr lang="en-US" dirty="0"/>
              <a:t>Timeline</a:t>
            </a:r>
          </a:p>
        </p:txBody>
      </p:sp>
      <p:sp>
        <p:nvSpPr>
          <p:cNvPr id="3" name="Slide Number Placeholder 2">
            <a:extLst>
              <a:ext uri="{FF2B5EF4-FFF2-40B4-BE49-F238E27FC236}">
                <a16:creationId xmlns:a16="http://schemas.microsoft.com/office/drawing/2014/main" id="{5C659CEC-2991-A738-92FE-CC7288A6F3FE}"/>
              </a:ext>
            </a:extLst>
          </p:cNvPr>
          <p:cNvSpPr>
            <a:spLocks noGrp="1"/>
          </p:cNvSpPr>
          <p:nvPr>
            <p:ph type="sldNum" sz="quarter" idx="10"/>
          </p:nvPr>
        </p:nvSpPr>
        <p:spPr/>
        <p:txBody>
          <a:bodyPr/>
          <a:lstStyle/>
          <a:p>
            <a:fld id="{8EE07FC3-56A4-9244-A054-7A234EAC9748}" type="slidenum">
              <a:rPr lang="en-US" smtClean="0"/>
              <a:pPr/>
              <a:t>22</a:t>
            </a:fld>
            <a:endParaRPr lang="en-US" dirty="0"/>
          </a:p>
        </p:txBody>
      </p:sp>
      <p:sp>
        <p:nvSpPr>
          <p:cNvPr id="4" name="Footer Placeholder 3">
            <a:extLst>
              <a:ext uri="{FF2B5EF4-FFF2-40B4-BE49-F238E27FC236}">
                <a16:creationId xmlns:a16="http://schemas.microsoft.com/office/drawing/2014/main" id="{1559E338-F7CC-22B7-2982-5CCED803F453}"/>
              </a:ext>
            </a:extLst>
          </p:cNvPr>
          <p:cNvSpPr>
            <a:spLocks noGrp="1"/>
          </p:cNvSpPr>
          <p:nvPr>
            <p:ph type="ftr" sz="quarter" idx="11"/>
          </p:nvPr>
        </p:nvSpPr>
        <p:spPr/>
        <p:txBody>
          <a:bodyPr/>
          <a:lstStyle/>
          <a:p>
            <a:r>
              <a:rPr lang="en-US"/>
              <a:t>Presentation Title Goes Here</a:t>
            </a:r>
            <a:endParaRPr lang="en-US" dirty="0"/>
          </a:p>
        </p:txBody>
      </p:sp>
      <p:grpSp>
        <p:nvGrpSpPr>
          <p:cNvPr id="5" name="Group 4">
            <a:extLst>
              <a:ext uri="{FF2B5EF4-FFF2-40B4-BE49-F238E27FC236}">
                <a16:creationId xmlns:a16="http://schemas.microsoft.com/office/drawing/2014/main" id="{716B5E1E-5D91-C224-2A9B-7F9CBC6AE9EF}"/>
              </a:ext>
            </a:extLst>
          </p:cNvPr>
          <p:cNvGrpSpPr/>
          <p:nvPr/>
        </p:nvGrpSpPr>
        <p:grpSpPr>
          <a:xfrm>
            <a:off x="361632" y="1678986"/>
            <a:ext cx="11155178" cy="3402533"/>
            <a:chOff x="361632" y="1678986"/>
            <a:chExt cx="11155178" cy="3402533"/>
          </a:xfrm>
        </p:grpSpPr>
        <p:sp>
          <p:nvSpPr>
            <p:cNvPr id="6" name="TextBox 5">
              <a:extLst>
                <a:ext uri="{FF2B5EF4-FFF2-40B4-BE49-F238E27FC236}">
                  <a16:creationId xmlns:a16="http://schemas.microsoft.com/office/drawing/2014/main" id="{536E2767-1AD0-A280-3981-924E50A31CDA}"/>
                </a:ext>
              </a:extLst>
            </p:cNvPr>
            <p:cNvSpPr txBox="1"/>
            <p:nvPr/>
          </p:nvSpPr>
          <p:spPr>
            <a:xfrm>
              <a:off x="868102" y="1817224"/>
              <a:ext cx="1134319" cy="830997"/>
            </a:xfrm>
            <a:prstGeom prst="rect">
              <a:avLst/>
            </a:prstGeom>
            <a:noFill/>
          </p:spPr>
          <p:txBody>
            <a:bodyPr wrap="square" rtlCol="0">
              <a:spAutoFit/>
            </a:bodyPr>
            <a:lstStyle/>
            <a:p>
              <a:r>
                <a:rPr lang="en-US" sz="4800" b="1" dirty="0">
                  <a:solidFill>
                    <a:srgbClr val="FF6200"/>
                  </a:solidFill>
                  <a:latin typeface="Arial Black" panose="020B0604020202020204" pitchFamily="34" charset="0"/>
                  <a:cs typeface="Arial Black" panose="020B0604020202020204" pitchFamily="34" charset="0"/>
                </a:rPr>
                <a:t>Q2</a:t>
              </a:r>
            </a:p>
          </p:txBody>
        </p:sp>
        <p:sp>
          <p:nvSpPr>
            <p:cNvPr id="7" name="TextBox 6">
              <a:extLst>
                <a:ext uri="{FF2B5EF4-FFF2-40B4-BE49-F238E27FC236}">
                  <a16:creationId xmlns:a16="http://schemas.microsoft.com/office/drawing/2014/main" id="{E5B36FBE-062A-2AB7-0FA8-2FDBEB9B0190}"/>
                </a:ext>
              </a:extLst>
            </p:cNvPr>
            <p:cNvSpPr txBox="1"/>
            <p:nvPr/>
          </p:nvSpPr>
          <p:spPr>
            <a:xfrm>
              <a:off x="868102" y="2535513"/>
              <a:ext cx="1134319"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2022</a:t>
              </a:r>
            </a:p>
          </p:txBody>
        </p:sp>
        <p:cxnSp>
          <p:nvCxnSpPr>
            <p:cNvPr id="8" name="Straight Arrow Connector 7">
              <a:extLst>
                <a:ext uri="{FF2B5EF4-FFF2-40B4-BE49-F238E27FC236}">
                  <a16:creationId xmlns:a16="http://schemas.microsoft.com/office/drawing/2014/main" id="{3DC12BAD-A815-14A4-BD68-3E17A484AD13}"/>
                </a:ext>
              </a:extLst>
            </p:cNvPr>
            <p:cNvCxnSpPr>
              <a:cxnSpLocks/>
            </p:cNvCxnSpPr>
            <p:nvPr/>
          </p:nvCxnSpPr>
          <p:spPr>
            <a:xfrm flipV="1">
              <a:off x="361632" y="3298786"/>
              <a:ext cx="11155178" cy="769"/>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72C82438-7B00-03F0-6A0E-1DD00818FDDA}"/>
                </a:ext>
              </a:extLst>
            </p:cNvPr>
            <p:cNvSpPr/>
            <p:nvPr/>
          </p:nvSpPr>
          <p:spPr>
            <a:xfrm>
              <a:off x="1261642" y="3194614"/>
              <a:ext cx="208344" cy="208344"/>
            </a:xfrm>
            <a:prstGeom prst="ellipse">
              <a:avLst/>
            </a:prstGeom>
            <a:solidFill>
              <a:srgbClr val="FFB600"/>
            </a:solid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EC54494-0AF6-2F65-4532-EC6FE6411F5B}"/>
                </a:ext>
              </a:extLst>
            </p:cNvPr>
            <p:cNvSpPr txBox="1"/>
            <p:nvPr/>
          </p:nvSpPr>
          <p:spPr>
            <a:xfrm>
              <a:off x="625034" y="3635112"/>
              <a:ext cx="1481560" cy="830997"/>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Duis </a:t>
              </a:r>
              <a:r>
                <a:rPr lang="en-US" sz="1200" dirty="0" err="1">
                  <a:latin typeface="Arial" panose="020B0604020202020204" pitchFamily="34" charset="0"/>
                  <a:cs typeface="Arial" panose="020B0604020202020204" pitchFamily="34" charset="0"/>
                </a:rPr>
                <a:t>aute</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irure</a:t>
              </a:r>
              <a:r>
                <a:rPr lang="en-US" sz="1200" dirty="0">
                  <a:latin typeface="Arial" panose="020B0604020202020204" pitchFamily="34" charset="0"/>
                  <a:cs typeface="Arial" panose="020B0604020202020204" pitchFamily="34" charset="0"/>
                </a:rPr>
                <a:t> dolor in reprehend </a:t>
              </a:r>
              <a:r>
                <a:rPr lang="en-US" sz="1200" dirty="0" err="1">
                  <a:latin typeface="Arial" panose="020B0604020202020204" pitchFamily="34" charset="0"/>
                  <a:cs typeface="Arial" panose="020B0604020202020204" pitchFamily="34" charset="0"/>
                </a:rPr>
                <a:t>derit</a:t>
              </a:r>
              <a:r>
                <a:rPr lang="en-US" sz="1200" dirty="0">
                  <a:latin typeface="Arial" panose="020B0604020202020204" pitchFamily="34" charset="0"/>
                  <a:cs typeface="Arial" panose="020B0604020202020204" pitchFamily="34" charset="0"/>
                </a:rPr>
                <a:t> in </a:t>
              </a:r>
              <a:r>
                <a:rPr lang="en-US" sz="1200" dirty="0" err="1">
                  <a:latin typeface="Arial" panose="020B0604020202020204" pitchFamily="34" charset="0"/>
                  <a:cs typeface="Arial" panose="020B0604020202020204" pitchFamily="34" charset="0"/>
                </a:rPr>
                <a:t>velit</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esse</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cillum</a:t>
              </a:r>
              <a:r>
                <a:rPr lang="en-US" sz="1200" dirty="0">
                  <a:latin typeface="Arial" panose="020B0604020202020204" pitchFamily="34" charset="0"/>
                  <a:cs typeface="Arial" panose="020B0604020202020204" pitchFamily="34" charset="0"/>
                </a:rPr>
                <a:t> dolore</a:t>
              </a:r>
            </a:p>
          </p:txBody>
        </p:sp>
        <p:sp>
          <p:nvSpPr>
            <p:cNvPr id="11" name="TextBox 10">
              <a:extLst>
                <a:ext uri="{FF2B5EF4-FFF2-40B4-BE49-F238E27FC236}">
                  <a16:creationId xmlns:a16="http://schemas.microsoft.com/office/drawing/2014/main" id="{548038CB-7D2A-40FA-092B-7AD02DF04AFD}"/>
                </a:ext>
              </a:extLst>
            </p:cNvPr>
            <p:cNvSpPr txBox="1"/>
            <p:nvPr/>
          </p:nvSpPr>
          <p:spPr>
            <a:xfrm>
              <a:off x="2743201" y="1817224"/>
              <a:ext cx="1134319" cy="830997"/>
            </a:xfrm>
            <a:prstGeom prst="rect">
              <a:avLst/>
            </a:prstGeom>
            <a:noFill/>
          </p:spPr>
          <p:txBody>
            <a:bodyPr wrap="square" rtlCol="0">
              <a:spAutoFit/>
            </a:bodyPr>
            <a:lstStyle/>
            <a:p>
              <a:r>
                <a:rPr lang="en-US" sz="4800" b="1" dirty="0">
                  <a:solidFill>
                    <a:srgbClr val="FF6200"/>
                  </a:solidFill>
                  <a:latin typeface="Arial Black" panose="020B0604020202020204" pitchFamily="34" charset="0"/>
                  <a:cs typeface="Arial Black" panose="020B0604020202020204" pitchFamily="34" charset="0"/>
                </a:rPr>
                <a:t>Q4</a:t>
              </a:r>
            </a:p>
          </p:txBody>
        </p:sp>
        <p:sp>
          <p:nvSpPr>
            <p:cNvPr id="12" name="TextBox 11">
              <a:extLst>
                <a:ext uri="{FF2B5EF4-FFF2-40B4-BE49-F238E27FC236}">
                  <a16:creationId xmlns:a16="http://schemas.microsoft.com/office/drawing/2014/main" id="{F443F9C3-FECC-D7E9-853B-BD8AD8E35216}"/>
                </a:ext>
              </a:extLst>
            </p:cNvPr>
            <p:cNvSpPr txBox="1"/>
            <p:nvPr/>
          </p:nvSpPr>
          <p:spPr>
            <a:xfrm>
              <a:off x="2743201" y="2535513"/>
              <a:ext cx="1134319"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2022</a:t>
              </a:r>
            </a:p>
          </p:txBody>
        </p:sp>
        <p:sp>
          <p:nvSpPr>
            <p:cNvPr id="13" name="Oval 12">
              <a:extLst>
                <a:ext uri="{FF2B5EF4-FFF2-40B4-BE49-F238E27FC236}">
                  <a16:creationId xmlns:a16="http://schemas.microsoft.com/office/drawing/2014/main" id="{1505FAE0-D899-C6B5-23C0-7B180B6DBBAD}"/>
                </a:ext>
              </a:extLst>
            </p:cNvPr>
            <p:cNvSpPr/>
            <p:nvPr/>
          </p:nvSpPr>
          <p:spPr>
            <a:xfrm>
              <a:off x="3136741" y="3194614"/>
              <a:ext cx="208344" cy="208344"/>
            </a:xfrm>
            <a:prstGeom prst="ellipse">
              <a:avLst/>
            </a:prstGeom>
            <a:solidFill>
              <a:srgbClr val="FFB600"/>
            </a:solid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BFE9CE2-C749-673B-816F-86619EF1263C}"/>
                </a:ext>
              </a:extLst>
            </p:cNvPr>
            <p:cNvSpPr txBox="1"/>
            <p:nvPr/>
          </p:nvSpPr>
          <p:spPr>
            <a:xfrm>
              <a:off x="2369996" y="3635112"/>
              <a:ext cx="1715867" cy="830997"/>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Lorem ipsum dolor sit </a:t>
              </a:r>
              <a:r>
                <a:rPr lang="en-US" sz="1200" dirty="0" err="1">
                  <a:latin typeface="Arial" panose="020B0604020202020204" pitchFamily="34" charset="0"/>
                  <a:cs typeface="Arial" panose="020B0604020202020204" pitchFamily="34" charset="0"/>
                </a:rPr>
                <a:t>amet</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consectetur</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adipiscing</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elit</a:t>
              </a:r>
              <a:r>
                <a:rPr lang="en-US" sz="1200" dirty="0">
                  <a:latin typeface="Arial" panose="020B0604020202020204" pitchFamily="34" charset="0"/>
                  <a:cs typeface="Arial" panose="020B0604020202020204" pitchFamily="34" charset="0"/>
                </a:rPr>
                <a:t>, sed do </a:t>
              </a:r>
              <a:r>
                <a:rPr lang="en-US" sz="1200" dirty="0" err="1">
                  <a:latin typeface="Arial" panose="020B0604020202020204" pitchFamily="34" charset="0"/>
                  <a:cs typeface="Arial" panose="020B0604020202020204" pitchFamily="34" charset="0"/>
                </a:rPr>
                <a:t>eiusmod</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tempor</a:t>
              </a:r>
              <a:endParaRPr lang="en-US" sz="12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F3226AEE-489F-73B3-B182-B524EC3EAF75}"/>
                </a:ext>
              </a:extLst>
            </p:cNvPr>
            <p:cNvSpPr txBox="1"/>
            <p:nvPr/>
          </p:nvSpPr>
          <p:spPr>
            <a:xfrm>
              <a:off x="4583575" y="1817224"/>
              <a:ext cx="1134319" cy="830997"/>
            </a:xfrm>
            <a:prstGeom prst="rect">
              <a:avLst/>
            </a:prstGeom>
            <a:noFill/>
          </p:spPr>
          <p:txBody>
            <a:bodyPr wrap="square" rtlCol="0">
              <a:spAutoFit/>
            </a:bodyPr>
            <a:lstStyle/>
            <a:p>
              <a:r>
                <a:rPr lang="en-US" sz="4800" b="1" dirty="0">
                  <a:solidFill>
                    <a:srgbClr val="FF6200"/>
                  </a:solidFill>
                  <a:latin typeface="Arial Black" panose="020B0604020202020204" pitchFamily="34" charset="0"/>
                  <a:cs typeface="Arial Black" panose="020B0604020202020204" pitchFamily="34" charset="0"/>
                </a:rPr>
                <a:t>Q2</a:t>
              </a:r>
            </a:p>
          </p:txBody>
        </p:sp>
        <p:sp>
          <p:nvSpPr>
            <p:cNvPr id="16" name="TextBox 15">
              <a:extLst>
                <a:ext uri="{FF2B5EF4-FFF2-40B4-BE49-F238E27FC236}">
                  <a16:creationId xmlns:a16="http://schemas.microsoft.com/office/drawing/2014/main" id="{ECFF67EA-8439-9E1B-7ED9-E4B05EFDB35F}"/>
                </a:ext>
              </a:extLst>
            </p:cNvPr>
            <p:cNvSpPr txBox="1"/>
            <p:nvPr/>
          </p:nvSpPr>
          <p:spPr>
            <a:xfrm>
              <a:off x="4583575" y="2535513"/>
              <a:ext cx="1134319"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2023</a:t>
              </a:r>
            </a:p>
          </p:txBody>
        </p:sp>
        <p:sp>
          <p:nvSpPr>
            <p:cNvPr id="17" name="Oval 16">
              <a:extLst>
                <a:ext uri="{FF2B5EF4-FFF2-40B4-BE49-F238E27FC236}">
                  <a16:creationId xmlns:a16="http://schemas.microsoft.com/office/drawing/2014/main" id="{85DF9D89-A483-CB08-A0B9-64FC7092C200}"/>
                </a:ext>
              </a:extLst>
            </p:cNvPr>
            <p:cNvSpPr/>
            <p:nvPr/>
          </p:nvSpPr>
          <p:spPr>
            <a:xfrm>
              <a:off x="4977115" y="3194614"/>
              <a:ext cx="208344" cy="208344"/>
            </a:xfrm>
            <a:prstGeom prst="ellipse">
              <a:avLst/>
            </a:prstGeom>
            <a:solidFill>
              <a:srgbClr val="FFB600"/>
            </a:solid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A276C12-CF8E-CE24-B858-A8C81E474E8A}"/>
                </a:ext>
              </a:extLst>
            </p:cNvPr>
            <p:cNvSpPr txBox="1"/>
            <p:nvPr/>
          </p:nvSpPr>
          <p:spPr>
            <a:xfrm>
              <a:off x="4340507" y="3635112"/>
              <a:ext cx="1481560" cy="830997"/>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Duis </a:t>
              </a:r>
              <a:r>
                <a:rPr lang="en-US" sz="1200" dirty="0" err="1">
                  <a:latin typeface="Arial" panose="020B0604020202020204" pitchFamily="34" charset="0"/>
                  <a:cs typeface="Arial" panose="020B0604020202020204" pitchFamily="34" charset="0"/>
                </a:rPr>
                <a:t>aute</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irure</a:t>
              </a:r>
              <a:r>
                <a:rPr lang="en-US" sz="1200" dirty="0">
                  <a:latin typeface="Arial" panose="020B0604020202020204" pitchFamily="34" charset="0"/>
                  <a:cs typeface="Arial" panose="020B0604020202020204" pitchFamily="34" charset="0"/>
                </a:rPr>
                <a:t> dolor in reprehend </a:t>
              </a:r>
              <a:r>
                <a:rPr lang="en-US" sz="1200" dirty="0" err="1">
                  <a:latin typeface="Arial" panose="020B0604020202020204" pitchFamily="34" charset="0"/>
                  <a:cs typeface="Arial" panose="020B0604020202020204" pitchFamily="34" charset="0"/>
                </a:rPr>
                <a:t>derit</a:t>
              </a:r>
              <a:r>
                <a:rPr lang="en-US" sz="1200" dirty="0">
                  <a:latin typeface="Arial" panose="020B0604020202020204" pitchFamily="34" charset="0"/>
                  <a:cs typeface="Arial" panose="020B0604020202020204" pitchFamily="34" charset="0"/>
                </a:rPr>
                <a:t> in </a:t>
              </a:r>
              <a:r>
                <a:rPr lang="en-US" sz="1200" dirty="0" err="1">
                  <a:latin typeface="Arial" panose="020B0604020202020204" pitchFamily="34" charset="0"/>
                  <a:cs typeface="Arial" panose="020B0604020202020204" pitchFamily="34" charset="0"/>
                </a:rPr>
                <a:t>velit</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esse</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cillum</a:t>
              </a:r>
              <a:r>
                <a:rPr lang="en-US" sz="1200" dirty="0">
                  <a:latin typeface="Arial" panose="020B0604020202020204" pitchFamily="34" charset="0"/>
                  <a:cs typeface="Arial" panose="020B0604020202020204" pitchFamily="34" charset="0"/>
                </a:rPr>
                <a:t> dolore</a:t>
              </a:r>
            </a:p>
          </p:txBody>
        </p:sp>
        <p:sp>
          <p:nvSpPr>
            <p:cNvPr id="19" name="TextBox 18">
              <a:extLst>
                <a:ext uri="{FF2B5EF4-FFF2-40B4-BE49-F238E27FC236}">
                  <a16:creationId xmlns:a16="http://schemas.microsoft.com/office/drawing/2014/main" id="{691BE61B-39AB-41A8-90E4-0FF60C876A40}"/>
                </a:ext>
              </a:extLst>
            </p:cNvPr>
            <p:cNvSpPr txBox="1"/>
            <p:nvPr/>
          </p:nvSpPr>
          <p:spPr>
            <a:xfrm>
              <a:off x="6400801" y="1817224"/>
              <a:ext cx="1134319" cy="830997"/>
            </a:xfrm>
            <a:prstGeom prst="rect">
              <a:avLst/>
            </a:prstGeom>
            <a:noFill/>
          </p:spPr>
          <p:txBody>
            <a:bodyPr wrap="square" rtlCol="0">
              <a:spAutoFit/>
            </a:bodyPr>
            <a:lstStyle/>
            <a:p>
              <a:r>
                <a:rPr lang="en-US" sz="4800" b="1" dirty="0">
                  <a:solidFill>
                    <a:srgbClr val="FF6200"/>
                  </a:solidFill>
                  <a:latin typeface="Arial Black" panose="020B0604020202020204" pitchFamily="34" charset="0"/>
                  <a:cs typeface="Arial Black" panose="020B0604020202020204" pitchFamily="34" charset="0"/>
                </a:rPr>
                <a:t>Q4</a:t>
              </a:r>
            </a:p>
          </p:txBody>
        </p:sp>
        <p:sp>
          <p:nvSpPr>
            <p:cNvPr id="20" name="TextBox 19">
              <a:extLst>
                <a:ext uri="{FF2B5EF4-FFF2-40B4-BE49-F238E27FC236}">
                  <a16:creationId xmlns:a16="http://schemas.microsoft.com/office/drawing/2014/main" id="{0442A50F-7F4E-2CB6-C78D-2DCF6352EA0B}"/>
                </a:ext>
              </a:extLst>
            </p:cNvPr>
            <p:cNvSpPr txBox="1"/>
            <p:nvPr/>
          </p:nvSpPr>
          <p:spPr>
            <a:xfrm>
              <a:off x="6400801" y="2535513"/>
              <a:ext cx="1134319"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2023</a:t>
              </a:r>
            </a:p>
          </p:txBody>
        </p:sp>
        <p:sp>
          <p:nvSpPr>
            <p:cNvPr id="21" name="Oval 20">
              <a:extLst>
                <a:ext uri="{FF2B5EF4-FFF2-40B4-BE49-F238E27FC236}">
                  <a16:creationId xmlns:a16="http://schemas.microsoft.com/office/drawing/2014/main" id="{EA96565C-B4A0-B64F-3F9F-B5459178588E}"/>
                </a:ext>
              </a:extLst>
            </p:cNvPr>
            <p:cNvSpPr/>
            <p:nvPr/>
          </p:nvSpPr>
          <p:spPr>
            <a:xfrm>
              <a:off x="6794341" y="3194614"/>
              <a:ext cx="208344" cy="208344"/>
            </a:xfrm>
            <a:prstGeom prst="ellipse">
              <a:avLst/>
            </a:prstGeom>
            <a:solidFill>
              <a:srgbClr val="FFB600"/>
            </a:solid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B16985A-9183-A23B-548F-5008B39D6688}"/>
                </a:ext>
              </a:extLst>
            </p:cNvPr>
            <p:cNvSpPr txBox="1"/>
            <p:nvPr/>
          </p:nvSpPr>
          <p:spPr>
            <a:xfrm>
              <a:off x="6027596" y="3635112"/>
              <a:ext cx="1715867" cy="830997"/>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Lorem ipsum dolor sit </a:t>
              </a:r>
              <a:r>
                <a:rPr lang="en-US" sz="1200" dirty="0" err="1">
                  <a:latin typeface="Arial" panose="020B0604020202020204" pitchFamily="34" charset="0"/>
                  <a:cs typeface="Arial" panose="020B0604020202020204" pitchFamily="34" charset="0"/>
                </a:rPr>
                <a:t>amet</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consectetur</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adipiscing</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elit</a:t>
              </a:r>
              <a:r>
                <a:rPr lang="en-US" sz="1200" dirty="0">
                  <a:latin typeface="Arial" panose="020B0604020202020204" pitchFamily="34" charset="0"/>
                  <a:cs typeface="Arial" panose="020B0604020202020204" pitchFamily="34" charset="0"/>
                </a:rPr>
                <a:t>, sed do </a:t>
              </a:r>
              <a:r>
                <a:rPr lang="en-US" sz="1200" dirty="0" err="1">
                  <a:latin typeface="Arial" panose="020B0604020202020204" pitchFamily="34" charset="0"/>
                  <a:cs typeface="Arial" panose="020B0604020202020204" pitchFamily="34" charset="0"/>
                </a:rPr>
                <a:t>eiusmod</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tempor</a:t>
              </a:r>
              <a:endParaRPr lang="en-US" sz="1200"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441CFFFB-A79D-67E2-7D76-8E1456EA5C86}"/>
                </a:ext>
              </a:extLst>
            </p:cNvPr>
            <p:cNvSpPr txBox="1"/>
            <p:nvPr/>
          </p:nvSpPr>
          <p:spPr>
            <a:xfrm>
              <a:off x="8171727" y="1817224"/>
              <a:ext cx="1134319" cy="830997"/>
            </a:xfrm>
            <a:prstGeom prst="rect">
              <a:avLst/>
            </a:prstGeom>
            <a:noFill/>
          </p:spPr>
          <p:txBody>
            <a:bodyPr wrap="square" rtlCol="0">
              <a:spAutoFit/>
            </a:bodyPr>
            <a:lstStyle/>
            <a:p>
              <a:r>
                <a:rPr lang="en-US" sz="4800" b="1" dirty="0">
                  <a:solidFill>
                    <a:srgbClr val="FF6200"/>
                  </a:solidFill>
                  <a:latin typeface="Arial Black" panose="020B0604020202020204" pitchFamily="34" charset="0"/>
                  <a:cs typeface="Arial Black" panose="020B0604020202020204" pitchFamily="34" charset="0"/>
                </a:rPr>
                <a:t>Q1</a:t>
              </a:r>
            </a:p>
          </p:txBody>
        </p:sp>
        <p:sp>
          <p:nvSpPr>
            <p:cNvPr id="24" name="TextBox 23">
              <a:extLst>
                <a:ext uri="{FF2B5EF4-FFF2-40B4-BE49-F238E27FC236}">
                  <a16:creationId xmlns:a16="http://schemas.microsoft.com/office/drawing/2014/main" id="{B7E481F6-E0C6-DF01-A792-05F68CD75153}"/>
                </a:ext>
              </a:extLst>
            </p:cNvPr>
            <p:cNvSpPr txBox="1"/>
            <p:nvPr/>
          </p:nvSpPr>
          <p:spPr>
            <a:xfrm>
              <a:off x="8171727" y="2535513"/>
              <a:ext cx="1134319"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2024</a:t>
              </a:r>
            </a:p>
          </p:txBody>
        </p:sp>
        <p:sp>
          <p:nvSpPr>
            <p:cNvPr id="25" name="Oval 24">
              <a:extLst>
                <a:ext uri="{FF2B5EF4-FFF2-40B4-BE49-F238E27FC236}">
                  <a16:creationId xmlns:a16="http://schemas.microsoft.com/office/drawing/2014/main" id="{5C3ED223-3689-4E40-DA29-5DD01A583179}"/>
                </a:ext>
              </a:extLst>
            </p:cNvPr>
            <p:cNvSpPr/>
            <p:nvPr/>
          </p:nvSpPr>
          <p:spPr>
            <a:xfrm>
              <a:off x="8565267" y="3194614"/>
              <a:ext cx="208344" cy="208344"/>
            </a:xfrm>
            <a:prstGeom prst="ellipse">
              <a:avLst/>
            </a:prstGeom>
            <a:solidFill>
              <a:srgbClr val="FFB600"/>
            </a:solid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88E81B13-A830-6AF0-4D9B-5E2E43A6A0AC}"/>
                </a:ext>
              </a:extLst>
            </p:cNvPr>
            <p:cNvSpPr txBox="1"/>
            <p:nvPr/>
          </p:nvSpPr>
          <p:spPr>
            <a:xfrm>
              <a:off x="7928659" y="3635112"/>
              <a:ext cx="1481560" cy="830997"/>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Duis </a:t>
              </a:r>
              <a:r>
                <a:rPr lang="en-US" sz="1200" dirty="0" err="1">
                  <a:latin typeface="Arial" panose="020B0604020202020204" pitchFamily="34" charset="0"/>
                  <a:cs typeface="Arial" panose="020B0604020202020204" pitchFamily="34" charset="0"/>
                </a:rPr>
                <a:t>aute</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irure</a:t>
              </a:r>
              <a:r>
                <a:rPr lang="en-US" sz="1200" dirty="0">
                  <a:latin typeface="Arial" panose="020B0604020202020204" pitchFamily="34" charset="0"/>
                  <a:cs typeface="Arial" panose="020B0604020202020204" pitchFamily="34" charset="0"/>
                </a:rPr>
                <a:t> dolor in reprehend </a:t>
              </a:r>
              <a:r>
                <a:rPr lang="en-US" sz="1200" dirty="0" err="1">
                  <a:latin typeface="Arial" panose="020B0604020202020204" pitchFamily="34" charset="0"/>
                  <a:cs typeface="Arial" panose="020B0604020202020204" pitchFamily="34" charset="0"/>
                </a:rPr>
                <a:t>derit</a:t>
              </a:r>
              <a:r>
                <a:rPr lang="en-US" sz="1200" dirty="0">
                  <a:latin typeface="Arial" panose="020B0604020202020204" pitchFamily="34" charset="0"/>
                  <a:cs typeface="Arial" panose="020B0604020202020204" pitchFamily="34" charset="0"/>
                </a:rPr>
                <a:t> in </a:t>
              </a:r>
              <a:r>
                <a:rPr lang="en-US" sz="1200" dirty="0" err="1">
                  <a:latin typeface="Arial" panose="020B0604020202020204" pitchFamily="34" charset="0"/>
                  <a:cs typeface="Arial" panose="020B0604020202020204" pitchFamily="34" charset="0"/>
                </a:rPr>
                <a:t>velit</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esse</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cillum</a:t>
              </a:r>
              <a:r>
                <a:rPr lang="en-US" sz="1200" dirty="0">
                  <a:latin typeface="Arial" panose="020B0604020202020204" pitchFamily="34" charset="0"/>
                  <a:cs typeface="Arial" panose="020B0604020202020204" pitchFamily="34" charset="0"/>
                </a:rPr>
                <a:t> dolore</a:t>
              </a:r>
            </a:p>
          </p:txBody>
        </p:sp>
        <p:sp>
          <p:nvSpPr>
            <p:cNvPr id="27" name="TextBox 26">
              <a:extLst>
                <a:ext uri="{FF2B5EF4-FFF2-40B4-BE49-F238E27FC236}">
                  <a16:creationId xmlns:a16="http://schemas.microsoft.com/office/drawing/2014/main" id="{D805935C-CCB6-68C8-BDE6-7263EF4FBF00}"/>
                </a:ext>
              </a:extLst>
            </p:cNvPr>
            <p:cNvSpPr txBox="1"/>
            <p:nvPr/>
          </p:nvSpPr>
          <p:spPr>
            <a:xfrm>
              <a:off x="10116275" y="1817224"/>
              <a:ext cx="1134319" cy="830997"/>
            </a:xfrm>
            <a:prstGeom prst="rect">
              <a:avLst/>
            </a:prstGeom>
            <a:noFill/>
          </p:spPr>
          <p:txBody>
            <a:bodyPr wrap="square" rtlCol="0">
              <a:spAutoFit/>
            </a:bodyPr>
            <a:lstStyle/>
            <a:p>
              <a:r>
                <a:rPr lang="en-US" sz="4800" b="1" dirty="0">
                  <a:solidFill>
                    <a:srgbClr val="FF6200"/>
                  </a:solidFill>
                  <a:latin typeface="Arial Black" panose="020B0604020202020204" pitchFamily="34" charset="0"/>
                  <a:cs typeface="Arial Black" panose="020B0604020202020204" pitchFamily="34" charset="0"/>
                </a:rPr>
                <a:t>Q2</a:t>
              </a:r>
            </a:p>
          </p:txBody>
        </p:sp>
        <p:sp>
          <p:nvSpPr>
            <p:cNvPr id="28" name="TextBox 27">
              <a:extLst>
                <a:ext uri="{FF2B5EF4-FFF2-40B4-BE49-F238E27FC236}">
                  <a16:creationId xmlns:a16="http://schemas.microsoft.com/office/drawing/2014/main" id="{CC00C2E7-1934-2CB3-4197-A6CF4C31D168}"/>
                </a:ext>
              </a:extLst>
            </p:cNvPr>
            <p:cNvSpPr txBox="1"/>
            <p:nvPr/>
          </p:nvSpPr>
          <p:spPr>
            <a:xfrm>
              <a:off x="10116275" y="2535513"/>
              <a:ext cx="1134319"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2024</a:t>
              </a:r>
            </a:p>
          </p:txBody>
        </p:sp>
        <p:sp>
          <p:nvSpPr>
            <p:cNvPr id="29" name="Oval 28">
              <a:extLst>
                <a:ext uri="{FF2B5EF4-FFF2-40B4-BE49-F238E27FC236}">
                  <a16:creationId xmlns:a16="http://schemas.microsoft.com/office/drawing/2014/main" id="{8F0F8393-4015-29D8-0185-22BA0CCA9CBF}"/>
                </a:ext>
              </a:extLst>
            </p:cNvPr>
            <p:cNvSpPr/>
            <p:nvPr/>
          </p:nvSpPr>
          <p:spPr>
            <a:xfrm>
              <a:off x="10509815" y="3194614"/>
              <a:ext cx="208344" cy="208344"/>
            </a:xfrm>
            <a:prstGeom prst="ellipse">
              <a:avLst/>
            </a:prstGeom>
            <a:solidFill>
              <a:srgbClr val="FFB600"/>
            </a:solid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FC42A895-A485-EB22-FE47-3BA27F405647}"/>
                </a:ext>
              </a:extLst>
            </p:cNvPr>
            <p:cNvSpPr txBox="1"/>
            <p:nvPr/>
          </p:nvSpPr>
          <p:spPr>
            <a:xfrm>
              <a:off x="9743070" y="3635112"/>
              <a:ext cx="1715867" cy="830997"/>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Lorem ipsum dolor sit </a:t>
              </a:r>
              <a:r>
                <a:rPr lang="en-US" sz="1200" dirty="0" err="1">
                  <a:latin typeface="Arial" panose="020B0604020202020204" pitchFamily="34" charset="0"/>
                  <a:cs typeface="Arial" panose="020B0604020202020204" pitchFamily="34" charset="0"/>
                </a:rPr>
                <a:t>amet</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consectetur</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adipiscing</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elit</a:t>
              </a:r>
              <a:r>
                <a:rPr lang="en-US" sz="1200" dirty="0">
                  <a:latin typeface="Arial" panose="020B0604020202020204" pitchFamily="34" charset="0"/>
                  <a:cs typeface="Arial" panose="020B0604020202020204" pitchFamily="34" charset="0"/>
                </a:rPr>
                <a:t>, sed do </a:t>
              </a:r>
              <a:r>
                <a:rPr lang="en-US" sz="1200" dirty="0" err="1">
                  <a:latin typeface="Arial" panose="020B0604020202020204" pitchFamily="34" charset="0"/>
                  <a:cs typeface="Arial" panose="020B0604020202020204" pitchFamily="34" charset="0"/>
                </a:rPr>
                <a:t>eiusmod</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tempor</a:t>
              </a:r>
              <a:endParaRPr lang="en-US" sz="1200" dirty="0">
                <a:latin typeface="Arial" panose="020B0604020202020204" pitchFamily="34" charset="0"/>
                <a:cs typeface="Arial" panose="020B0604020202020204" pitchFamily="34" charset="0"/>
              </a:endParaRPr>
            </a:p>
          </p:txBody>
        </p:sp>
        <p:cxnSp>
          <p:nvCxnSpPr>
            <p:cNvPr id="31" name="Straight Connector 30">
              <a:extLst>
                <a:ext uri="{FF2B5EF4-FFF2-40B4-BE49-F238E27FC236}">
                  <a16:creationId xmlns:a16="http://schemas.microsoft.com/office/drawing/2014/main" id="{4CB7E526-1F28-56FB-A486-88AF286FFDE2}"/>
                </a:ext>
              </a:extLst>
            </p:cNvPr>
            <p:cNvCxnSpPr/>
            <p:nvPr/>
          </p:nvCxnSpPr>
          <p:spPr>
            <a:xfrm>
              <a:off x="2300549" y="1678986"/>
              <a:ext cx="0" cy="34025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69F5D16-9550-3C42-3B08-C3774F9BB648}"/>
                </a:ext>
              </a:extLst>
            </p:cNvPr>
            <p:cNvCxnSpPr/>
            <p:nvPr/>
          </p:nvCxnSpPr>
          <p:spPr>
            <a:xfrm>
              <a:off x="4152498" y="1678986"/>
              <a:ext cx="0" cy="34025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169E719-683D-4907-1E07-F792C4DDA791}"/>
                </a:ext>
              </a:extLst>
            </p:cNvPr>
            <p:cNvCxnSpPr/>
            <p:nvPr/>
          </p:nvCxnSpPr>
          <p:spPr>
            <a:xfrm>
              <a:off x="6039171" y="1678986"/>
              <a:ext cx="0" cy="34025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C9069F1-0572-1F32-DDA5-10886247EFA3}"/>
                </a:ext>
              </a:extLst>
            </p:cNvPr>
            <p:cNvCxnSpPr/>
            <p:nvPr/>
          </p:nvCxnSpPr>
          <p:spPr>
            <a:xfrm>
              <a:off x="7891121" y="1678986"/>
              <a:ext cx="0" cy="34025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3105D15-732A-FA92-2252-D7CF7F2B97B5}"/>
                </a:ext>
              </a:extLst>
            </p:cNvPr>
            <p:cNvCxnSpPr/>
            <p:nvPr/>
          </p:nvCxnSpPr>
          <p:spPr>
            <a:xfrm>
              <a:off x="9696771" y="1678986"/>
              <a:ext cx="0" cy="34025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094484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41F037FA-E1B6-A1DF-DFD0-465DA5EA5D44}"/>
              </a:ext>
            </a:extLst>
          </p:cNvPr>
          <p:cNvSpPr>
            <a:spLocks noGrp="1"/>
          </p:cNvSpPr>
          <p:nvPr>
            <p:ph type="title"/>
          </p:nvPr>
        </p:nvSpPr>
        <p:spPr/>
        <p:txBody>
          <a:bodyPr/>
          <a:lstStyle/>
          <a:p>
            <a:endParaRPr lang="en-US"/>
          </a:p>
        </p:txBody>
      </p:sp>
      <p:sp>
        <p:nvSpPr>
          <p:cNvPr id="20" name="Text Placeholder 19">
            <a:extLst>
              <a:ext uri="{FF2B5EF4-FFF2-40B4-BE49-F238E27FC236}">
                <a16:creationId xmlns:a16="http://schemas.microsoft.com/office/drawing/2014/main" id="{AEF9AB53-B0C9-BFB9-4580-732AFDC3D9D6}"/>
              </a:ext>
            </a:extLst>
          </p:cNvPr>
          <p:cNvSpPr>
            <a:spLocks noGrp="1"/>
          </p:cNvSpPr>
          <p:nvPr>
            <p:ph type="body" sz="quarter" idx="13"/>
          </p:nvPr>
        </p:nvSpPr>
        <p:spPr/>
        <p:txBody>
          <a:body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a:p>
            <a:r>
              <a:rPr lang="en-US" dirty="0"/>
              <a:t>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14" name="Text Placeholder 13">
            <a:extLst>
              <a:ext uri="{FF2B5EF4-FFF2-40B4-BE49-F238E27FC236}">
                <a16:creationId xmlns:a16="http://schemas.microsoft.com/office/drawing/2014/main" id="{F4DFF2D1-8256-5E92-FFB7-7A0EF6D5886B}"/>
              </a:ext>
            </a:extLst>
          </p:cNvPr>
          <p:cNvSpPr>
            <a:spLocks noGrp="1"/>
          </p:cNvSpPr>
          <p:nvPr>
            <p:ph type="body" sz="quarter" idx="14"/>
          </p:nvPr>
        </p:nvSpPr>
        <p:spPr/>
        <p:txBody>
          <a:bodyPr/>
          <a:lstStyle/>
          <a:p>
            <a:endParaRPr lang="en-US"/>
          </a:p>
        </p:txBody>
      </p:sp>
      <p:pic>
        <p:nvPicPr>
          <p:cNvPr id="7" name="Picture Placeholder 6" descr="A group of people sitting in chairs&#10;&#10;Description automatically generated with low confidence">
            <a:extLst>
              <a:ext uri="{FF2B5EF4-FFF2-40B4-BE49-F238E27FC236}">
                <a16:creationId xmlns:a16="http://schemas.microsoft.com/office/drawing/2014/main" id="{D39587BA-BF87-270A-A36F-BF895136DE06}"/>
              </a:ext>
            </a:extLst>
          </p:cNvPr>
          <p:cNvPicPr>
            <a:picLocks noGrp="1" noChangeAspect="1"/>
          </p:cNvPicPr>
          <p:nvPr>
            <p:ph type="pic" sz="quarter" idx="17"/>
          </p:nvPr>
        </p:nvPicPr>
        <p:blipFill rotWithShape="1">
          <a:blip r:embed="rId2"/>
          <a:srcRect l="20399" r="20399"/>
          <a:stretch/>
        </p:blipFill>
        <p:spPr/>
      </p:pic>
      <p:sp>
        <p:nvSpPr>
          <p:cNvPr id="12" name="Footer Placeholder 6">
            <a:extLst>
              <a:ext uri="{FF2B5EF4-FFF2-40B4-BE49-F238E27FC236}">
                <a16:creationId xmlns:a16="http://schemas.microsoft.com/office/drawing/2014/main" id="{5220637E-46FE-B0BC-81AC-7E89850B3412}"/>
              </a:ext>
            </a:extLst>
          </p:cNvPr>
          <p:cNvSpPr txBox="1">
            <a:spLocks/>
          </p:cNvSpPr>
          <p:nvPr/>
        </p:nvSpPr>
        <p:spPr>
          <a:xfrm>
            <a:off x="6785097" y="6232474"/>
            <a:ext cx="452628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Presentation Title Goes Here</a:t>
            </a:r>
          </a:p>
        </p:txBody>
      </p:sp>
      <p:sp>
        <p:nvSpPr>
          <p:cNvPr id="13" name="Slide Number Placeholder 7">
            <a:extLst>
              <a:ext uri="{FF2B5EF4-FFF2-40B4-BE49-F238E27FC236}">
                <a16:creationId xmlns:a16="http://schemas.microsoft.com/office/drawing/2014/main" id="{8F3C78E6-B4D9-E76A-E685-D7E0FD960F4D}"/>
              </a:ext>
            </a:extLst>
          </p:cNvPr>
          <p:cNvSpPr txBox="1">
            <a:spLocks/>
          </p:cNvSpPr>
          <p:nvPr/>
        </p:nvSpPr>
        <p:spPr>
          <a:xfrm>
            <a:off x="11318789" y="6232475"/>
            <a:ext cx="38032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E07FC3-56A4-9244-A054-7A234EAC9748}" type="slidenum">
              <a:rPr lang="en-US" smtClean="0">
                <a:solidFill>
                  <a:schemeClr val="bg1"/>
                </a:solidFill>
              </a:rPr>
              <a:pPr/>
              <a:t>23</a:t>
            </a:fld>
            <a:endParaRPr lang="en-US" dirty="0">
              <a:solidFill>
                <a:schemeClr val="bg1"/>
              </a:solidFill>
            </a:endParaRPr>
          </a:p>
        </p:txBody>
      </p:sp>
    </p:spTree>
    <p:extLst>
      <p:ext uri="{BB962C8B-B14F-4D97-AF65-F5344CB8AC3E}">
        <p14:creationId xmlns:p14="http://schemas.microsoft.com/office/powerpoint/2010/main" val="12441001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person, indoor, people, crowd&#10;&#10;Description automatically generated">
            <a:extLst>
              <a:ext uri="{FF2B5EF4-FFF2-40B4-BE49-F238E27FC236}">
                <a16:creationId xmlns:a16="http://schemas.microsoft.com/office/drawing/2014/main" id="{5D3F2616-EC2F-D050-6F13-83D883310BF4}"/>
              </a:ext>
            </a:extLst>
          </p:cNvPr>
          <p:cNvPicPr>
            <a:picLocks noGrp="1" noChangeAspect="1"/>
          </p:cNvPicPr>
          <p:nvPr>
            <p:ph type="pic" sz="quarter" idx="14"/>
          </p:nvPr>
        </p:nvPicPr>
        <p:blipFill rotWithShape="1">
          <a:blip r:embed="rId2"/>
          <a:srcRect l="21201" r="21201"/>
          <a:stretch/>
        </p:blipFill>
        <p:spPr/>
      </p:pic>
      <p:sp>
        <p:nvSpPr>
          <p:cNvPr id="11" name="Title 10">
            <a:extLst>
              <a:ext uri="{FF2B5EF4-FFF2-40B4-BE49-F238E27FC236}">
                <a16:creationId xmlns:a16="http://schemas.microsoft.com/office/drawing/2014/main" id="{ED63C84F-E53D-D973-4093-5B41D8DF1D24}"/>
              </a:ext>
            </a:extLst>
          </p:cNvPr>
          <p:cNvSpPr>
            <a:spLocks noGrp="1"/>
          </p:cNvSpPr>
          <p:nvPr>
            <p:ph type="title"/>
          </p:nvPr>
        </p:nvSpPr>
        <p:spPr/>
        <p:txBody>
          <a:bodyPr/>
          <a:lstStyle/>
          <a:p>
            <a:endParaRPr lang="en-US"/>
          </a:p>
        </p:txBody>
      </p:sp>
      <p:sp>
        <p:nvSpPr>
          <p:cNvPr id="12" name="Text Placeholder 11">
            <a:extLst>
              <a:ext uri="{FF2B5EF4-FFF2-40B4-BE49-F238E27FC236}">
                <a16:creationId xmlns:a16="http://schemas.microsoft.com/office/drawing/2014/main" id="{6258173B-D67D-E3ED-25FC-109D13B5E381}"/>
              </a:ext>
            </a:extLst>
          </p:cNvPr>
          <p:cNvSpPr>
            <a:spLocks noGrp="1"/>
          </p:cNvSpPr>
          <p:nvPr>
            <p:ph type="body" sz="quarter" idx="12"/>
          </p:nvPr>
        </p:nvSpPr>
        <p:spPr/>
        <p:txBody>
          <a:bodyPr/>
          <a:lstStyle/>
          <a:p>
            <a:endParaRPr lang="en-US"/>
          </a:p>
        </p:txBody>
      </p:sp>
      <p:sp>
        <p:nvSpPr>
          <p:cNvPr id="13" name="Text Placeholder 12">
            <a:extLst>
              <a:ext uri="{FF2B5EF4-FFF2-40B4-BE49-F238E27FC236}">
                <a16:creationId xmlns:a16="http://schemas.microsoft.com/office/drawing/2014/main" id="{394A1075-4B77-784F-C615-560A3CB15C28}"/>
              </a:ext>
            </a:extLst>
          </p:cNvPr>
          <p:cNvSpPr>
            <a:spLocks noGrp="1"/>
          </p:cNvSpPr>
          <p:nvPr>
            <p:ph type="body" sz="quarter" idx="13"/>
          </p:nvPr>
        </p:nvSpPr>
        <p:spPr/>
        <p:txBody>
          <a:bodyPr/>
          <a:lstStyle/>
          <a:p>
            <a:endParaRPr lang="en-US"/>
          </a:p>
        </p:txBody>
      </p:sp>
      <p:sp>
        <p:nvSpPr>
          <p:cNvPr id="26" name="Text Placeholder 25">
            <a:extLst>
              <a:ext uri="{FF2B5EF4-FFF2-40B4-BE49-F238E27FC236}">
                <a16:creationId xmlns:a16="http://schemas.microsoft.com/office/drawing/2014/main" id="{A18686C3-EDB4-FCCB-8C7E-9124DB4F2A4E}"/>
              </a:ext>
            </a:extLst>
          </p:cNvPr>
          <p:cNvSpPr>
            <a:spLocks noGrp="1"/>
          </p:cNvSpPr>
          <p:nvPr>
            <p:ph type="body" sz="quarter" idx="15"/>
          </p:nvPr>
        </p:nvSpPr>
        <p:spPr/>
        <p:txBody>
          <a:bodyPr/>
          <a:lstStyle/>
          <a:p>
            <a:r>
              <a:rPr lang="en-US" dirty="0" err="1"/>
              <a:t>sponsor@gbta.org</a:t>
            </a:r>
            <a:endParaRPr lang="en-US" dirty="0"/>
          </a:p>
          <a:p>
            <a:r>
              <a:rPr lang="en-US" dirty="0"/>
              <a:t>+1 888 224 3675</a:t>
            </a:r>
          </a:p>
          <a:p>
            <a:r>
              <a:rPr lang="en-US" dirty="0" err="1"/>
              <a:t>gbta.org</a:t>
            </a:r>
            <a:r>
              <a:rPr lang="en-US" dirty="0"/>
              <a:t>/sponsor</a:t>
            </a:r>
          </a:p>
        </p:txBody>
      </p:sp>
      <p:pic>
        <p:nvPicPr>
          <p:cNvPr id="8" name="Picture 7">
            <a:extLst>
              <a:ext uri="{FF2B5EF4-FFF2-40B4-BE49-F238E27FC236}">
                <a16:creationId xmlns:a16="http://schemas.microsoft.com/office/drawing/2014/main" id="{9A35C12E-CCA6-DA56-0FB8-7EA781BCE947}"/>
              </a:ext>
            </a:extLst>
          </p:cNvPr>
          <p:cNvPicPr>
            <a:picLocks noChangeAspect="1"/>
          </p:cNvPicPr>
          <p:nvPr/>
        </p:nvPicPr>
        <p:blipFill>
          <a:blip r:embed="rId3"/>
          <a:stretch>
            <a:fillRect/>
          </a:stretch>
        </p:blipFill>
        <p:spPr>
          <a:xfrm>
            <a:off x="5043488" y="3661663"/>
            <a:ext cx="2819400" cy="2819400"/>
          </a:xfrm>
          <a:prstGeom prst="rect">
            <a:avLst/>
          </a:prstGeom>
        </p:spPr>
      </p:pic>
      <p:sp>
        <p:nvSpPr>
          <p:cNvPr id="27" name="Footer Placeholder 6">
            <a:extLst>
              <a:ext uri="{FF2B5EF4-FFF2-40B4-BE49-F238E27FC236}">
                <a16:creationId xmlns:a16="http://schemas.microsoft.com/office/drawing/2014/main" id="{B3880D1C-F030-D15A-38CF-2D38FEC78F5A}"/>
              </a:ext>
            </a:extLst>
          </p:cNvPr>
          <p:cNvSpPr txBox="1">
            <a:spLocks/>
          </p:cNvSpPr>
          <p:nvPr/>
        </p:nvSpPr>
        <p:spPr>
          <a:xfrm>
            <a:off x="6785097" y="6232474"/>
            <a:ext cx="452628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Presentation Title Goes Here</a:t>
            </a:r>
          </a:p>
        </p:txBody>
      </p:sp>
      <p:sp>
        <p:nvSpPr>
          <p:cNvPr id="28" name="Slide Number Placeholder 7">
            <a:extLst>
              <a:ext uri="{FF2B5EF4-FFF2-40B4-BE49-F238E27FC236}">
                <a16:creationId xmlns:a16="http://schemas.microsoft.com/office/drawing/2014/main" id="{05393520-1E69-36B1-76CB-872691D6A079}"/>
              </a:ext>
            </a:extLst>
          </p:cNvPr>
          <p:cNvSpPr txBox="1">
            <a:spLocks/>
          </p:cNvSpPr>
          <p:nvPr/>
        </p:nvSpPr>
        <p:spPr>
          <a:xfrm>
            <a:off x="11318789" y="6232475"/>
            <a:ext cx="38032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E07FC3-56A4-9244-A054-7A234EAC9748}" type="slidenum">
              <a:rPr lang="en-US" smtClean="0">
                <a:solidFill>
                  <a:schemeClr val="bg1"/>
                </a:solidFill>
              </a:rPr>
              <a:pPr/>
              <a:t>24</a:t>
            </a:fld>
            <a:endParaRPr lang="en-US" dirty="0">
              <a:solidFill>
                <a:schemeClr val="bg1"/>
              </a:solidFill>
            </a:endParaRPr>
          </a:p>
        </p:txBody>
      </p:sp>
    </p:spTree>
    <p:extLst>
      <p:ext uri="{BB962C8B-B14F-4D97-AF65-F5344CB8AC3E}">
        <p14:creationId xmlns:p14="http://schemas.microsoft.com/office/powerpoint/2010/main" val="35799743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erson in a suit and tie holding a cup&#10;&#10;Description automatically generated with low confidence">
            <a:extLst>
              <a:ext uri="{FF2B5EF4-FFF2-40B4-BE49-F238E27FC236}">
                <a16:creationId xmlns:a16="http://schemas.microsoft.com/office/drawing/2014/main" id="{2407246C-1B53-B6F9-9E1C-27402176B899}"/>
              </a:ext>
            </a:extLst>
          </p:cNvPr>
          <p:cNvPicPr>
            <a:picLocks noGrp="1" noChangeAspect="1"/>
          </p:cNvPicPr>
          <p:nvPr>
            <p:ph type="pic" sz="quarter" idx="11"/>
          </p:nvPr>
        </p:nvPicPr>
        <p:blipFill rotWithShape="1">
          <a:blip r:embed="rId2"/>
          <a:srcRect t="7771" b="7771"/>
          <a:stretch/>
        </p:blipFill>
        <p:spPr/>
      </p:pic>
      <p:sp>
        <p:nvSpPr>
          <p:cNvPr id="9" name="Title 8">
            <a:extLst>
              <a:ext uri="{FF2B5EF4-FFF2-40B4-BE49-F238E27FC236}">
                <a16:creationId xmlns:a16="http://schemas.microsoft.com/office/drawing/2014/main" id="{EA46522C-93CB-0B90-C83F-4E836DC4D2D1}"/>
              </a:ext>
            </a:extLst>
          </p:cNvPr>
          <p:cNvSpPr>
            <a:spLocks noGrp="1"/>
          </p:cNvSpPr>
          <p:nvPr>
            <p:ph type="title"/>
          </p:nvPr>
        </p:nvSpPr>
        <p:spPr/>
        <p:txBody>
          <a:bodyPr/>
          <a:lstStyle/>
          <a:p>
            <a:endParaRPr lang="en-US"/>
          </a:p>
        </p:txBody>
      </p:sp>
      <p:sp>
        <p:nvSpPr>
          <p:cNvPr id="11" name="Text Placeholder 10">
            <a:extLst>
              <a:ext uri="{FF2B5EF4-FFF2-40B4-BE49-F238E27FC236}">
                <a16:creationId xmlns:a16="http://schemas.microsoft.com/office/drawing/2014/main" id="{E403927C-DD00-B024-4C72-DA39426202FA}"/>
              </a:ext>
            </a:extLst>
          </p:cNvPr>
          <p:cNvSpPr>
            <a:spLocks noGrp="1"/>
          </p:cNvSpPr>
          <p:nvPr>
            <p:ph type="body" sz="quarter" idx="10"/>
          </p:nvPr>
        </p:nvSpPr>
        <p:spPr/>
        <p:txBody>
          <a:bodyPr/>
          <a:lstStyle/>
          <a:p>
            <a:endParaRPr lang="en-US"/>
          </a:p>
        </p:txBody>
      </p:sp>
      <p:pic>
        <p:nvPicPr>
          <p:cNvPr id="7" name="Picture 6">
            <a:extLst>
              <a:ext uri="{FF2B5EF4-FFF2-40B4-BE49-F238E27FC236}">
                <a16:creationId xmlns:a16="http://schemas.microsoft.com/office/drawing/2014/main" id="{284476F9-C306-A975-5BDD-2EE76CAABD35}"/>
              </a:ext>
            </a:extLst>
          </p:cNvPr>
          <p:cNvPicPr>
            <a:picLocks noChangeAspect="1"/>
          </p:cNvPicPr>
          <p:nvPr/>
        </p:nvPicPr>
        <p:blipFill>
          <a:blip r:embed="rId3"/>
          <a:stretch>
            <a:fillRect/>
          </a:stretch>
        </p:blipFill>
        <p:spPr>
          <a:xfrm>
            <a:off x="-641354" y="3600451"/>
            <a:ext cx="4127500" cy="5194300"/>
          </a:xfrm>
          <a:prstGeom prst="rect">
            <a:avLst/>
          </a:prstGeom>
        </p:spPr>
      </p:pic>
    </p:spTree>
    <p:extLst>
      <p:ext uri="{BB962C8B-B14F-4D97-AF65-F5344CB8AC3E}">
        <p14:creationId xmlns:p14="http://schemas.microsoft.com/office/powerpoint/2010/main" val="14238569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91B040E-5615-B290-7EC2-A8884A1724C7}"/>
              </a:ext>
            </a:extLst>
          </p:cNvPr>
          <p:cNvSpPr>
            <a:spLocks noGrp="1"/>
          </p:cNvSpPr>
          <p:nvPr>
            <p:ph type="title"/>
          </p:nvPr>
        </p:nvSpPr>
        <p:spPr/>
        <p:txBody>
          <a:bodyPr/>
          <a:lstStyle/>
          <a:p>
            <a:endParaRPr lang="en-US"/>
          </a:p>
        </p:txBody>
      </p:sp>
      <p:sp>
        <p:nvSpPr>
          <p:cNvPr id="10" name="Text Placeholder 9">
            <a:extLst>
              <a:ext uri="{FF2B5EF4-FFF2-40B4-BE49-F238E27FC236}">
                <a16:creationId xmlns:a16="http://schemas.microsoft.com/office/drawing/2014/main" id="{4594C553-D5B9-8775-5EBF-385FEB4E935B}"/>
              </a:ext>
            </a:extLst>
          </p:cNvPr>
          <p:cNvSpPr>
            <a:spLocks noGrp="1"/>
          </p:cNvSpPr>
          <p:nvPr>
            <p:ph type="body" sz="quarter" idx="10"/>
          </p:nvPr>
        </p:nvSpPr>
        <p:spPr/>
        <p:txBody>
          <a:bodyPr/>
          <a:lstStyle/>
          <a:p>
            <a:endParaRPr lang="en-US"/>
          </a:p>
        </p:txBody>
      </p:sp>
      <p:pic>
        <p:nvPicPr>
          <p:cNvPr id="6" name="Picture Placeholder 5" descr="A picture containing person, people&#10;&#10;Description automatically generated">
            <a:extLst>
              <a:ext uri="{FF2B5EF4-FFF2-40B4-BE49-F238E27FC236}">
                <a16:creationId xmlns:a16="http://schemas.microsoft.com/office/drawing/2014/main" id="{351E7051-80F7-17D9-7D9D-A5390EDCBED5}"/>
              </a:ext>
            </a:extLst>
          </p:cNvPr>
          <p:cNvPicPr>
            <a:picLocks noGrp="1" noChangeAspect="1"/>
          </p:cNvPicPr>
          <p:nvPr>
            <p:ph type="pic" sz="quarter" idx="11"/>
          </p:nvPr>
        </p:nvPicPr>
        <p:blipFill rotWithShape="1">
          <a:blip r:embed="rId2"/>
          <a:srcRect l="18372" r="18372"/>
          <a:stretch/>
        </p:blipFill>
        <p:spPr/>
      </p:pic>
    </p:spTree>
    <p:extLst>
      <p:ext uri="{BB962C8B-B14F-4D97-AF65-F5344CB8AC3E}">
        <p14:creationId xmlns:p14="http://schemas.microsoft.com/office/powerpoint/2010/main" val="17636138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033829C-DC92-1943-2B01-607C6DAA76BC}"/>
              </a:ext>
            </a:extLst>
          </p:cNvPr>
          <p:cNvSpPr>
            <a:spLocks noGrp="1"/>
          </p:cNvSpPr>
          <p:nvPr>
            <p:ph type="title"/>
          </p:nvPr>
        </p:nvSpPr>
        <p:spPr/>
        <p:txBody>
          <a:bodyPr/>
          <a:lstStyle/>
          <a:p>
            <a:endParaRPr lang="en-US"/>
          </a:p>
        </p:txBody>
      </p:sp>
      <p:sp>
        <p:nvSpPr>
          <p:cNvPr id="7" name="Text Placeholder 6">
            <a:extLst>
              <a:ext uri="{FF2B5EF4-FFF2-40B4-BE49-F238E27FC236}">
                <a16:creationId xmlns:a16="http://schemas.microsoft.com/office/drawing/2014/main" id="{B1AA8D03-3168-5666-67ED-196F22F49D49}"/>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8585907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7C11496-C104-0881-204E-9DCFBF7ABB20}"/>
              </a:ext>
            </a:extLst>
          </p:cNvPr>
          <p:cNvSpPr>
            <a:spLocks noGrp="1"/>
          </p:cNvSpPr>
          <p:nvPr>
            <p:ph type="title"/>
          </p:nvPr>
        </p:nvSpPr>
        <p:spPr/>
        <p:txBody>
          <a:bodyPr/>
          <a:lstStyle/>
          <a:p>
            <a:endParaRPr lang="en-US"/>
          </a:p>
        </p:txBody>
      </p:sp>
      <p:sp>
        <p:nvSpPr>
          <p:cNvPr id="10" name="Text Placeholder 9">
            <a:extLst>
              <a:ext uri="{FF2B5EF4-FFF2-40B4-BE49-F238E27FC236}">
                <a16:creationId xmlns:a16="http://schemas.microsoft.com/office/drawing/2014/main" id="{3FFA0A11-2C87-8F13-A315-10718F04DB97}"/>
              </a:ext>
            </a:extLst>
          </p:cNvPr>
          <p:cNvSpPr>
            <a:spLocks noGrp="1"/>
          </p:cNvSpPr>
          <p:nvPr>
            <p:ph type="body" sz="quarter" idx="10"/>
          </p:nvPr>
        </p:nvSpPr>
        <p:spPr/>
        <p:txBody>
          <a:bodyPr/>
          <a:lstStyle/>
          <a:p>
            <a:endParaRPr lang="en-US"/>
          </a:p>
        </p:txBody>
      </p:sp>
      <p:pic>
        <p:nvPicPr>
          <p:cNvPr id="6" name="Picture Placeholder 5">
            <a:extLst>
              <a:ext uri="{FF2B5EF4-FFF2-40B4-BE49-F238E27FC236}">
                <a16:creationId xmlns:a16="http://schemas.microsoft.com/office/drawing/2014/main" id="{E8EBFC31-5A93-FD77-CB24-35F28C018AE0}"/>
              </a:ext>
            </a:extLst>
          </p:cNvPr>
          <p:cNvPicPr>
            <a:picLocks noGrp="1" noChangeAspect="1"/>
          </p:cNvPicPr>
          <p:nvPr>
            <p:ph type="pic" sz="quarter" idx="11"/>
          </p:nvPr>
        </p:nvPicPr>
        <p:blipFill rotWithShape="1">
          <a:blip r:embed="rId2"/>
          <a:srcRect l="18372" r="18372"/>
          <a:stretch/>
        </p:blipFill>
        <p:spPr/>
      </p:pic>
    </p:spTree>
    <p:extLst>
      <p:ext uri="{BB962C8B-B14F-4D97-AF65-F5344CB8AC3E}">
        <p14:creationId xmlns:p14="http://schemas.microsoft.com/office/powerpoint/2010/main" val="29183188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E0C5D6-4898-FC27-02D3-9A25CF87CDE8}"/>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4025525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talking to a group of people&#10;&#10;Description automatically generated with low confidence">
            <a:extLst>
              <a:ext uri="{FF2B5EF4-FFF2-40B4-BE49-F238E27FC236}">
                <a16:creationId xmlns:a16="http://schemas.microsoft.com/office/drawing/2014/main" id="{7B7C4258-5B16-A2E0-E8D0-B8BF886FB70C}"/>
              </a:ext>
            </a:extLst>
          </p:cNvPr>
          <p:cNvPicPr>
            <a:picLocks noGrp="1" noChangeAspect="1"/>
          </p:cNvPicPr>
          <p:nvPr>
            <p:ph type="pic" sz="quarter" idx="10"/>
          </p:nvPr>
        </p:nvPicPr>
        <p:blipFill rotWithShape="1">
          <a:blip r:embed="rId2"/>
          <a:srcRect l="15223" r="15223"/>
          <a:stretch/>
        </p:blipFill>
        <p:spPr/>
      </p:pic>
      <p:sp>
        <p:nvSpPr>
          <p:cNvPr id="11" name="Text Placeholder 10">
            <a:extLst>
              <a:ext uri="{FF2B5EF4-FFF2-40B4-BE49-F238E27FC236}">
                <a16:creationId xmlns:a16="http://schemas.microsoft.com/office/drawing/2014/main" id="{09E85E1F-DC8F-87A5-8AE5-F7379D152BEF}"/>
              </a:ext>
            </a:extLst>
          </p:cNvPr>
          <p:cNvSpPr>
            <a:spLocks noGrp="1"/>
          </p:cNvSpPr>
          <p:nvPr>
            <p:ph type="body" sz="quarter" idx="11"/>
          </p:nvPr>
        </p:nvSpPr>
        <p:spPr/>
        <p:txBody>
          <a:bodyPr/>
          <a:lstStyle/>
          <a:p>
            <a:endParaRPr lang="en-US"/>
          </a:p>
        </p:txBody>
      </p:sp>
      <p:sp>
        <p:nvSpPr>
          <p:cNvPr id="10" name="Title 9">
            <a:extLst>
              <a:ext uri="{FF2B5EF4-FFF2-40B4-BE49-F238E27FC236}">
                <a16:creationId xmlns:a16="http://schemas.microsoft.com/office/drawing/2014/main" id="{A5DBBA45-1EBC-B2D0-B9B5-7A87DC91F4A9}"/>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3CB0EEA5-D566-8DAD-5EDF-6CC39DA82C08}"/>
              </a:ext>
            </a:extLst>
          </p:cNvPr>
          <p:cNvPicPr>
            <a:picLocks noChangeAspect="1"/>
          </p:cNvPicPr>
          <p:nvPr/>
        </p:nvPicPr>
        <p:blipFill>
          <a:blip r:embed="rId3"/>
          <a:stretch>
            <a:fillRect/>
          </a:stretch>
        </p:blipFill>
        <p:spPr>
          <a:xfrm>
            <a:off x="10033182" y="4117193"/>
            <a:ext cx="3035300" cy="3060700"/>
          </a:xfrm>
          <a:prstGeom prst="rect">
            <a:avLst/>
          </a:prstGeom>
        </p:spPr>
      </p:pic>
    </p:spTree>
    <p:extLst>
      <p:ext uri="{BB962C8B-B14F-4D97-AF65-F5344CB8AC3E}">
        <p14:creationId xmlns:p14="http://schemas.microsoft.com/office/powerpoint/2010/main" val="22477173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B5A623-6693-6D3B-E62E-3B4006374089}"/>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6913673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6220C-D7CB-60C0-B1D2-33F8CCB34E72}"/>
              </a:ext>
            </a:extLst>
          </p:cNvPr>
          <p:cNvSpPr>
            <a:spLocks noGrp="1"/>
          </p:cNvSpPr>
          <p:nvPr>
            <p:ph type="title"/>
          </p:nvPr>
        </p:nvSpPr>
        <p:spPr/>
        <p:txBody>
          <a:bodyPr/>
          <a:lstStyle/>
          <a:p>
            <a:r>
              <a:rPr lang="en-US" dirty="0"/>
              <a:t>Section Title</a:t>
            </a:r>
            <a:br>
              <a:rPr lang="en-US" dirty="0"/>
            </a:br>
            <a:r>
              <a:rPr lang="en-US" dirty="0"/>
              <a:t>Goes Here </a:t>
            </a:r>
          </a:p>
        </p:txBody>
      </p:sp>
    </p:spTree>
    <p:extLst>
      <p:ext uri="{BB962C8B-B14F-4D97-AF65-F5344CB8AC3E}">
        <p14:creationId xmlns:p14="http://schemas.microsoft.com/office/powerpoint/2010/main" val="34244666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person, indoor, people, crowd&#10;&#10;Description automatically generated">
            <a:extLst>
              <a:ext uri="{FF2B5EF4-FFF2-40B4-BE49-F238E27FC236}">
                <a16:creationId xmlns:a16="http://schemas.microsoft.com/office/drawing/2014/main" id="{5D3F2616-EC2F-D050-6F13-83D883310BF4}"/>
              </a:ext>
            </a:extLst>
          </p:cNvPr>
          <p:cNvPicPr>
            <a:picLocks noGrp="1" noChangeAspect="1"/>
          </p:cNvPicPr>
          <p:nvPr>
            <p:ph type="pic" sz="quarter" idx="14"/>
          </p:nvPr>
        </p:nvPicPr>
        <p:blipFill rotWithShape="1">
          <a:blip r:embed="rId2"/>
          <a:srcRect l="21201" r="21201"/>
          <a:stretch/>
        </p:blipFill>
        <p:spPr/>
      </p:pic>
      <p:sp>
        <p:nvSpPr>
          <p:cNvPr id="11" name="Title 10">
            <a:extLst>
              <a:ext uri="{FF2B5EF4-FFF2-40B4-BE49-F238E27FC236}">
                <a16:creationId xmlns:a16="http://schemas.microsoft.com/office/drawing/2014/main" id="{D6F7E876-6BF4-0C6D-8945-094BB193A691}"/>
              </a:ext>
            </a:extLst>
          </p:cNvPr>
          <p:cNvSpPr>
            <a:spLocks noGrp="1"/>
          </p:cNvSpPr>
          <p:nvPr>
            <p:ph type="title"/>
          </p:nvPr>
        </p:nvSpPr>
        <p:spPr/>
        <p:txBody>
          <a:bodyPr/>
          <a:lstStyle/>
          <a:p>
            <a:endParaRPr lang="en-US"/>
          </a:p>
        </p:txBody>
      </p:sp>
      <p:sp>
        <p:nvSpPr>
          <p:cNvPr id="12" name="Text Placeholder 11">
            <a:extLst>
              <a:ext uri="{FF2B5EF4-FFF2-40B4-BE49-F238E27FC236}">
                <a16:creationId xmlns:a16="http://schemas.microsoft.com/office/drawing/2014/main" id="{6779D0AC-0553-4AE6-89A5-616D8CB32FA0}"/>
              </a:ext>
            </a:extLst>
          </p:cNvPr>
          <p:cNvSpPr>
            <a:spLocks noGrp="1"/>
          </p:cNvSpPr>
          <p:nvPr>
            <p:ph type="body" sz="quarter" idx="12"/>
          </p:nvPr>
        </p:nvSpPr>
        <p:spPr/>
        <p:txBody>
          <a:bodyPr/>
          <a:lstStyle/>
          <a:p>
            <a:endParaRPr lang="en-US"/>
          </a:p>
        </p:txBody>
      </p:sp>
      <p:sp>
        <p:nvSpPr>
          <p:cNvPr id="13" name="Text Placeholder 12">
            <a:extLst>
              <a:ext uri="{FF2B5EF4-FFF2-40B4-BE49-F238E27FC236}">
                <a16:creationId xmlns:a16="http://schemas.microsoft.com/office/drawing/2014/main" id="{7686D653-14B3-D139-866F-B83FD7F2F4C1}"/>
              </a:ext>
            </a:extLst>
          </p:cNvPr>
          <p:cNvSpPr>
            <a:spLocks noGrp="1"/>
          </p:cNvSpPr>
          <p:nvPr>
            <p:ph type="body" sz="quarter" idx="13"/>
          </p:nvPr>
        </p:nvSpPr>
        <p:spPr/>
        <p:txBody>
          <a:bodyPr/>
          <a:lstStyle/>
          <a:p>
            <a:endParaRPr lang="en-US"/>
          </a:p>
        </p:txBody>
      </p:sp>
      <p:sp>
        <p:nvSpPr>
          <p:cNvPr id="26" name="Text Placeholder 25">
            <a:extLst>
              <a:ext uri="{FF2B5EF4-FFF2-40B4-BE49-F238E27FC236}">
                <a16:creationId xmlns:a16="http://schemas.microsoft.com/office/drawing/2014/main" id="{A18686C3-EDB4-FCCB-8C7E-9124DB4F2A4E}"/>
              </a:ext>
            </a:extLst>
          </p:cNvPr>
          <p:cNvSpPr>
            <a:spLocks noGrp="1"/>
          </p:cNvSpPr>
          <p:nvPr>
            <p:ph type="body" sz="quarter" idx="15"/>
          </p:nvPr>
        </p:nvSpPr>
        <p:spPr/>
        <p:txBody>
          <a:bodyPr/>
          <a:lstStyle/>
          <a:p>
            <a:r>
              <a:rPr lang="en-US" dirty="0" err="1"/>
              <a:t>sponsor@gbta.org</a:t>
            </a:r>
            <a:endParaRPr lang="en-US" dirty="0"/>
          </a:p>
          <a:p>
            <a:r>
              <a:rPr lang="en-US" dirty="0"/>
              <a:t>+1 888 224 3675</a:t>
            </a:r>
          </a:p>
          <a:p>
            <a:r>
              <a:rPr lang="en-US" dirty="0" err="1"/>
              <a:t>gbta.org</a:t>
            </a:r>
            <a:r>
              <a:rPr lang="en-US" dirty="0"/>
              <a:t>/sponsor</a:t>
            </a:r>
          </a:p>
        </p:txBody>
      </p:sp>
      <p:pic>
        <p:nvPicPr>
          <p:cNvPr id="8" name="Picture 7">
            <a:extLst>
              <a:ext uri="{FF2B5EF4-FFF2-40B4-BE49-F238E27FC236}">
                <a16:creationId xmlns:a16="http://schemas.microsoft.com/office/drawing/2014/main" id="{9A35C12E-CCA6-DA56-0FB8-7EA781BCE947}"/>
              </a:ext>
            </a:extLst>
          </p:cNvPr>
          <p:cNvPicPr>
            <a:picLocks noChangeAspect="1"/>
          </p:cNvPicPr>
          <p:nvPr/>
        </p:nvPicPr>
        <p:blipFill>
          <a:blip r:embed="rId3"/>
          <a:stretch>
            <a:fillRect/>
          </a:stretch>
        </p:blipFill>
        <p:spPr>
          <a:xfrm>
            <a:off x="5043488" y="3661663"/>
            <a:ext cx="2819400" cy="2819400"/>
          </a:xfrm>
          <a:prstGeom prst="rect">
            <a:avLst/>
          </a:prstGeom>
        </p:spPr>
      </p:pic>
      <p:sp>
        <p:nvSpPr>
          <p:cNvPr id="27" name="Footer Placeholder 6">
            <a:extLst>
              <a:ext uri="{FF2B5EF4-FFF2-40B4-BE49-F238E27FC236}">
                <a16:creationId xmlns:a16="http://schemas.microsoft.com/office/drawing/2014/main" id="{B3880D1C-F030-D15A-38CF-2D38FEC78F5A}"/>
              </a:ext>
            </a:extLst>
          </p:cNvPr>
          <p:cNvSpPr txBox="1">
            <a:spLocks/>
          </p:cNvSpPr>
          <p:nvPr/>
        </p:nvSpPr>
        <p:spPr>
          <a:xfrm>
            <a:off x="6785097" y="6232474"/>
            <a:ext cx="452628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Presentation Title Goes Here</a:t>
            </a:r>
          </a:p>
        </p:txBody>
      </p:sp>
      <p:sp>
        <p:nvSpPr>
          <p:cNvPr id="28" name="Slide Number Placeholder 7">
            <a:extLst>
              <a:ext uri="{FF2B5EF4-FFF2-40B4-BE49-F238E27FC236}">
                <a16:creationId xmlns:a16="http://schemas.microsoft.com/office/drawing/2014/main" id="{05393520-1E69-36B1-76CB-872691D6A079}"/>
              </a:ext>
            </a:extLst>
          </p:cNvPr>
          <p:cNvSpPr txBox="1">
            <a:spLocks/>
          </p:cNvSpPr>
          <p:nvPr/>
        </p:nvSpPr>
        <p:spPr>
          <a:xfrm>
            <a:off x="11318789" y="6232475"/>
            <a:ext cx="38032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E07FC3-56A4-9244-A054-7A234EAC9748}" type="slidenum">
              <a:rPr lang="en-US" smtClean="0">
                <a:solidFill>
                  <a:schemeClr val="bg1"/>
                </a:solidFill>
              </a:rPr>
              <a:pPr/>
              <a:t>32</a:t>
            </a:fld>
            <a:endParaRPr lang="en-US" dirty="0">
              <a:solidFill>
                <a:schemeClr val="bg1"/>
              </a:solidFill>
            </a:endParaRPr>
          </a:p>
        </p:txBody>
      </p:sp>
    </p:spTree>
    <p:extLst>
      <p:ext uri="{BB962C8B-B14F-4D97-AF65-F5344CB8AC3E}">
        <p14:creationId xmlns:p14="http://schemas.microsoft.com/office/powerpoint/2010/main" val="549913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Graphical user interface, application, website&#10;&#10;Description automatically generated">
            <a:extLst>
              <a:ext uri="{FF2B5EF4-FFF2-40B4-BE49-F238E27FC236}">
                <a16:creationId xmlns:a16="http://schemas.microsoft.com/office/drawing/2014/main" id="{3359A609-BCA4-A42F-F402-2AA29FC81AC4}"/>
              </a:ext>
            </a:extLst>
          </p:cNvPr>
          <p:cNvPicPr>
            <a:picLocks noChangeAspect="1"/>
          </p:cNvPicPr>
          <p:nvPr/>
        </p:nvPicPr>
        <p:blipFill>
          <a:blip r:embed="rId2"/>
          <a:stretch>
            <a:fillRect/>
          </a:stretch>
        </p:blipFill>
        <p:spPr>
          <a:xfrm>
            <a:off x="0" y="0"/>
            <a:ext cx="12192000" cy="6858000"/>
          </a:xfrm>
          <a:prstGeom prst="rect">
            <a:avLst/>
          </a:prstGeom>
        </p:spPr>
      </p:pic>
      <p:sp>
        <p:nvSpPr>
          <p:cNvPr id="6" name="Title 5">
            <a:extLst>
              <a:ext uri="{FF2B5EF4-FFF2-40B4-BE49-F238E27FC236}">
                <a16:creationId xmlns:a16="http://schemas.microsoft.com/office/drawing/2014/main" id="{9E808AFD-D3D9-7883-2E3C-3CE420315CD2}"/>
              </a:ext>
            </a:extLst>
          </p:cNvPr>
          <p:cNvSpPr>
            <a:spLocks noGrp="1"/>
          </p:cNvSpPr>
          <p:nvPr>
            <p:ph type="title"/>
          </p:nvPr>
        </p:nvSpPr>
        <p:spPr/>
        <p:txBody>
          <a:bodyPr/>
          <a:lstStyle/>
          <a:p>
            <a:endParaRPr lang="en-US"/>
          </a:p>
        </p:txBody>
      </p:sp>
      <p:sp>
        <p:nvSpPr>
          <p:cNvPr id="2" name="Footer Placeholder 1">
            <a:extLst>
              <a:ext uri="{FF2B5EF4-FFF2-40B4-BE49-F238E27FC236}">
                <a16:creationId xmlns:a16="http://schemas.microsoft.com/office/drawing/2014/main" id="{EC6A05EE-838A-E8CB-6290-F0BDDFDB21EC}"/>
              </a:ext>
            </a:extLst>
          </p:cNvPr>
          <p:cNvSpPr>
            <a:spLocks noGrp="1"/>
          </p:cNvSpPr>
          <p:nvPr>
            <p:ph type="ftr" sz="quarter" idx="4294967295"/>
          </p:nvPr>
        </p:nvSpPr>
        <p:spPr>
          <a:xfrm>
            <a:off x="7666038" y="6232525"/>
            <a:ext cx="4525962" cy="365125"/>
          </a:xfrm>
        </p:spPr>
        <p:txBody>
          <a:bodyPr/>
          <a:lstStyle/>
          <a:p>
            <a:r>
              <a:rPr lang="en-US"/>
              <a:t>Presentation Title Goes Here</a:t>
            </a:r>
            <a:endParaRPr lang="en-US" dirty="0"/>
          </a:p>
        </p:txBody>
      </p:sp>
      <p:sp>
        <p:nvSpPr>
          <p:cNvPr id="3" name="Slide Number Placeholder 2">
            <a:extLst>
              <a:ext uri="{FF2B5EF4-FFF2-40B4-BE49-F238E27FC236}">
                <a16:creationId xmlns:a16="http://schemas.microsoft.com/office/drawing/2014/main" id="{1A755F94-7C03-6DB0-9CEE-B3F6F18CEFEB}"/>
              </a:ext>
            </a:extLst>
          </p:cNvPr>
          <p:cNvSpPr>
            <a:spLocks noGrp="1"/>
          </p:cNvSpPr>
          <p:nvPr>
            <p:ph type="sldNum" sz="quarter" idx="4294967295"/>
          </p:nvPr>
        </p:nvSpPr>
        <p:spPr>
          <a:xfrm>
            <a:off x="11811000" y="6232525"/>
            <a:ext cx="381000" cy="365125"/>
          </a:xfrm>
        </p:spPr>
        <p:txBody>
          <a:bodyPr/>
          <a:lstStyle/>
          <a:p>
            <a:fld id="{8EE07FC3-56A4-9244-A054-7A234EAC9748}" type="slidenum">
              <a:rPr lang="en-US" smtClean="0"/>
              <a:pPr/>
              <a:t>33</a:t>
            </a:fld>
            <a:endParaRPr lang="en-US" dirty="0"/>
          </a:p>
        </p:txBody>
      </p:sp>
    </p:spTree>
    <p:extLst>
      <p:ext uri="{BB962C8B-B14F-4D97-AF65-F5344CB8AC3E}">
        <p14:creationId xmlns:p14="http://schemas.microsoft.com/office/powerpoint/2010/main" val="17692162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9A609-BCA4-A42F-F402-2AA29FC81AC4}"/>
              </a:ext>
            </a:extLst>
          </p:cNvPr>
          <p:cNvPicPr>
            <a:picLocks noChangeAspect="1"/>
          </p:cNvPicPr>
          <p:nvPr/>
        </p:nvPicPr>
        <p:blipFill>
          <a:blip r:embed="rId2"/>
          <a:srcRect/>
          <a:stretch/>
        </p:blipFill>
        <p:spPr>
          <a:xfrm>
            <a:off x="0" y="0"/>
            <a:ext cx="12192000" cy="6858000"/>
          </a:xfrm>
          <a:prstGeom prst="rect">
            <a:avLst/>
          </a:prstGeom>
        </p:spPr>
      </p:pic>
      <p:sp>
        <p:nvSpPr>
          <p:cNvPr id="3" name="Title 2">
            <a:extLst>
              <a:ext uri="{FF2B5EF4-FFF2-40B4-BE49-F238E27FC236}">
                <a16:creationId xmlns:a16="http://schemas.microsoft.com/office/drawing/2014/main" id="{0A6FA7F0-A99A-B57A-341C-658B895F8659}"/>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9481306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person, person&#10;&#10;Description automatically generated">
            <a:extLst>
              <a:ext uri="{FF2B5EF4-FFF2-40B4-BE49-F238E27FC236}">
                <a16:creationId xmlns:a16="http://schemas.microsoft.com/office/drawing/2014/main" id="{EAE5195C-7F43-FE9E-5E90-26969211AC3D}"/>
              </a:ext>
            </a:extLst>
          </p:cNvPr>
          <p:cNvPicPr>
            <a:picLocks noGrp="1" noChangeAspect="1"/>
          </p:cNvPicPr>
          <p:nvPr>
            <p:ph type="pic" sz="quarter" idx="10"/>
          </p:nvPr>
        </p:nvPicPr>
        <p:blipFill rotWithShape="1">
          <a:blip r:embed="rId2"/>
          <a:srcRect l="22831" r="22831"/>
          <a:stretch/>
        </p:blipFill>
        <p:spPr/>
      </p:pic>
      <p:sp>
        <p:nvSpPr>
          <p:cNvPr id="11" name="Text Placeholder 10">
            <a:extLst>
              <a:ext uri="{FF2B5EF4-FFF2-40B4-BE49-F238E27FC236}">
                <a16:creationId xmlns:a16="http://schemas.microsoft.com/office/drawing/2014/main" id="{F61756B5-22DA-A56B-DA9C-96CF058D5197}"/>
              </a:ext>
            </a:extLst>
          </p:cNvPr>
          <p:cNvSpPr>
            <a:spLocks noGrp="1"/>
          </p:cNvSpPr>
          <p:nvPr>
            <p:ph type="body" sz="quarter" idx="11"/>
          </p:nvPr>
        </p:nvSpPr>
        <p:spPr/>
        <p:txBody>
          <a:bodyPr/>
          <a:lstStyle/>
          <a:p>
            <a:endParaRPr lang="en-US"/>
          </a:p>
        </p:txBody>
      </p:sp>
      <p:sp>
        <p:nvSpPr>
          <p:cNvPr id="10" name="Title 9">
            <a:extLst>
              <a:ext uri="{FF2B5EF4-FFF2-40B4-BE49-F238E27FC236}">
                <a16:creationId xmlns:a16="http://schemas.microsoft.com/office/drawing/2014/main" id="{066B33CB-0FC7-E65B-1C25-C22A72DC4BFD}"/>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CD63BC16-986D-CA34-7C1A-4FA5D26AB222}"/>
              </a:ext>
            </a:extLst>
          </p:cNvPr>
          <p:cNvPicPr>
            <a:picLocks noChangeAspect="1"/>
          </p:cNvPicPr>
          <p:nvPr/>
        </p:nvPicPr>
        <p:blipFill>
          <a:blip r:embed="rId3"/>
          <a:stretch>
            <a:fillRect/>
          </a:stretch>
        </p:blipFill>
        <p:spPr>
          <a:xfrm>
            <a:off x="0" y="3742680"/>
            <a:ext cx="10947400" cy="5080000"/>
          </a:xfrm>
          <a:prstGeom prst="rect">
            <a:avLst/>
          </a:prstGeom>
        </p:spPr>
      </p:pic>
    </p:spTree>
    <p:extLst>
      <p:ext uri="{BB962C8B-B14F-4D97-AF65-F5344CB8AC3E}">
        <p14:creationId xmlns:p14="http://schemas.microsoft.com/office/powerpoint/2010/main" val="14107400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8280B-9C37-81B4-4DEB-9EC180FA79CD}"/>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2A17C88C-602F-C671-25F7-B158E154AB5F}"/>
              </a:ext>
            </a:extLst>
          </p:cNvPr>
          <p:cNvSpPr>
            <a:spLocks noGrp="1"/>
          </p:cNvSpPr>
          <p:nvPr>
            <p:ph type="body" sz="quarter" idx="12"/>
          </p:nvPr>
        </p:nvSpPr>
        <p:spPr/>
        <p:txBody>
          <a:bodyPr/>
          <a:lstStyle/>
          <a:p>
            <a:endParaRPr lang="en-US"/>
          </a:p>
        </p:txBody>
      </p:sp>
      <p:sp>
        <p:nvSpPr>
          <p:cNvPr id="4" name="Picture Placeholder 3">
            <a:extLst>
              <a:ext uri="{FF2B5EF4-FFF2-40B4-BE49-F238E27FC236}">
                <a16:creationId xmlns:a16="http://schemas.microsoft.com/office/drawing/2014/main" id="{22EE2526-080C-B138-AE9E-6F9EF0E51348}"/>
              </a:ext>
            </a:extLst>
          </p:cNvPr>
          <p:cNvSpPr>
            <a:spLocks noGrp="1"/>
          </p:cNvSpPr>
          <p:nvPr>
            <p:ph type="pic" sz="quarter" idx="13"/>
          </p:nvPr>
        </p:nvSpPr>
        <p:spPr/>
      </p:sp>
      <p:sp>
        <p:nvSpPr>
          <p:cNvPr id="5" name="Text Placeholder 4">
            <a:extLst>
              <a:ext uri="{FF2B5EF4-FFF2-40B4-BE49-F238E27FC236}">
                <a16:creationId xmlns:a16="http://schemas.microsoft.com/office/drawing/2014/main" id="{569CCD72-AD3B-0960-9F15-889199ED61EA}"/>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947735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921A249B-8C79-B9E2-510B-4FFF084AFE00}"/>
              </a:ext>
            </a:extLst>
          </p:cNvPr>
          <p:cNvSpPr>
            <a:spLocks noGrp="1"/>
          </p:cNvSpPr>
          <p:nvPr>
            <p:ph type="pic" sz="quarter" idx="11"/>
          </p:nvPr>
        </p:nvSpPr>
        <p:spPr/>
      </p:sp>
      <p:sp>
        <p:nvSpPr>
          <p:cNvPr id="3" name="Title 2">
            <a:extLst>
              <a:ext uri="{FF2B5EF4-FFF2-40B4-BE49-F238E27FC236}">
                <a16:creationId xmlns:a16="http://schemas.microsoft.com/office/drawing/2014/main" id="{E51EAEE7-E9C0-D97D-1288-B756C0581396}"/>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D99F6728-1434-D30D-608E-AFA785A71F27}"/>
              </a:ext>
            </a:extLst>
          </p:cNvPr>
          <p:cNvSpPr>
            <a:spLocks noGrp="1"/>
          </p:cNvSpPr>
          <p:nvPr>
            <p:ph type="body" sz="quarter" idx="13"/>
          </p:nvPr>
        </p:nvSpPr>
        <p:spPr/>
        <p:txBody>
          <a:bodyPr/>
          <a:lstStyle/>
          <a:p>
            <a:endParaRPr lang="en-US"/>
          </a:p>
        </p:txBody>
      </p:sp>
      <p:sp>
        <p:nvSpPr>
          <p:cNvPr id="5" name="Text Placeholder 4">
            <a:extLst>
              <a:ext uri="{FF2B5EF4-FFF2-40B4-BE49-F238E27FC236}">
                <a16:creationId xmlns:a16="http://schemas.microsoft.com/office/drawing/2014/main" id="{7266A023-03C4-F76C-B485-4B92E30E3C39}"/>
              </a:ext>
            </a:extLst>
          </p:cNvPr>
          <p:cNvSpPr>
            <a:spLocks noGrp="1"/>
          </p:cNvSpPr>
          <p:nvPr>
            <p:ph type="body" sz="quarter" idx="14"/>
          </p:nvPr>
        </p:nvSpPr>
        <p:spPr/>
        <p:txBody>
          <a:bodyPr/>
          <a:lstStyle/>
          <a:p>
            <a:endParaRPr lang="en-US"/>
          </a:p>
        </p:txBody>
      </p:sp>
      <p:sp>
        <p:nvSpPr>
          <p:cNvPr id="6" name="Text Placeholder 5">
            <a:extLst>
              <a:ext uri="{FF2B5EF4-FFF2-40B4-BE49-F238E27FC236}">
                <a16:creationId xmlns:a16="http://schemas.microsoft.com/office/drawing/2014/main" id="{3E575BFB-62C0-9E74-83C7-A755F365875B}"/>
              </a:ext>
            </a:extLst>
          </p:cNvPr>
          <p:cNvSpPr>
            <a:spLocks noGrp="1"/>
          </p:cNvSpPr>
          <p:nvPr>
            <p:ph type="body" sz="quarter" idx="15"/>
          </p:nvPr>
        </p:nvSpPr>
        <p:spPr/>
        <p:txBody>
          <a:bodyPr/>
          <a:lstStyle/>
          <a:p>
            <a:endParaRPr lang="en-US"/>
          </a:p>
        </p:txBody>
      </p:sp>
      <p:sp>
        <p:nvSpPr>
          <p:cNvPr id="7" name="Picture Placeholder 6">
            <a:extLst>
              <a:ext uri="{FF2B5EF4-FFF2-40B4-BE49-F238E27FC236}">
                <a16:creationId xmlns:a16="http://schemas.microsoft.com/office/drawing/2014/main" id="{534244F2-7786-6980-A1AB-A8673CBA3DF1}"/>
              </a:ext>
            </a:extLst>
          </p:cNvPr>
          <p:cNvSpPr>
            <a:spLocks noGrp="1"/>
          </p:cNvSpPr>
          <p:nvPr>
            <p:ph type="pic" sz="quarter" idx="18"/>
          </p:nvPr>
        </p:nvSpPr>
        <p:spPr/>
      </p:sp>
      <p:sp>
        <p:nvSpPr>
          <p:cNvPr id="8" name="Text Placeholder 7">
            <a:extLst>
              <a:ext uri="{FF2B5EF4-FFF2-40B4-BE49-F238E27FC236}">
                <a16:creationId xmlns:a16="http://schemas.microsoft.com/office/drawing/2014/main" id="{E5FB3C36-D77D-51CC-6C56-D6AC47BCD4BA}"/>
              </a:ext>
            </a:extLst>
          </p:cNvPr>
          <p:cNvSpPr>
            <a:spLocks noGrp="1"/>
          </p:cNvSpPr>
          <p:nvPr>
            <p:ph type="body" sz="quarter" idx="19"/>
          </p:nvPr>
        </p:nvSpPr>
        <p:spPr/>
        <p:txBody>
          <a:bodyPr/>
          <a:lstStyle/>
          <a:p>
            <a:endParaRPr lang="en-US"/>
          </a:p>
        </p:txBody>
      </p:sp>
    </p:spTree>
    <p:extLst>
      <p:ext uri="{BB962C8B-B14F-4D97-AF65-F5344CB8AC3E}">
        <p14:creationId xmlns:p14="http://schemas.microsoft.com/office/powerpoint/2010/main" val="26553369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79432DA-2902-4EB4-AFDA-ADCF8F333639}"/>
              </a:ext>
            </a:extLst>
          </p:cNvPr>
          <p:cNvSpPr>
            <a:spLocks noGrp="1"/>
          </p:cNvSpPr>
          <p:nvPr>
            <p:ph type="pic" sz="quarter" idx="11"/>
          </p:nvPr>
        </p:nvSpPr>
        <p:spPr/>
      </p:sp>
      <p:sp>
        <p:nvSpPr>
          <p:cNvPr id="3" name="Title 2">
            <a:extLst>
              <a:ext uri="{FF2B5EF4-FFF2-40B4-BE49-F238E27FC236}">
                <a16:creationId xmlns:a16="http://schemas.microsoft.com/office/drawing/2014/main" id="{2484C837-5A29-BB48-F447-F78CB57F7373}"/>
              </a:ext>
            </a:extLst>
          </p:cNvPr>
          <p:cNvSpPr>
            <a:spLocks noGrp="1"/>
          </p:cNvSpPr>
          <p:nvPr>
            <p:ph type="title"/>
          </p:nvPr>
        </p:nvSpPr>
        <p:spPr/>
        <p:txBody>
          <a:bodyPr/>
          <a:lstStyle/>
          <a:p>
            <a:endParaRPr lang="en-US"/>
          </a:p>
        </p:txBody>
      </p:sp>
      <p:sp>
        <p:nvSpPr>
          <p:cNvPr id="4" name="Picture Placeholder 3">
            <a:extLst>
              <a:ext uri="{FF2B5EF4-FFF2-40B4-BE49-F238E27FC236}">
                <a16:creationId xmlns:a16="http://schemas.microsoft.com/office/drawing/2014/main" id="{A77CCCC1-5B90-B968-E417-79F52E7F056D}"/>
              </a:ext>
            </a:extLst>
          </p:cNvPr>
          <p:cNvSpPr>
            <a:spLocks noGrp="1"/>
          </p:cNvSpPr>
          <p:nvPr>
            <p:ph type="pic" sz="quarter" idx="12"/>
          </p:nvPr>
        </p:nvSpPr>
        <p:spPr/>
      </p:sp>
      <p:sp>
        <p:nvSpPr>
          <p:cNvPr id="5" name="Picture Placeholder 4">
            <a:extLst>
              <a:ext uri="{FF2B5EF4-FFF2-40B4-BE49-F238E27FC236}">
                <a16:creationId xmlns:a16="http://schemas.microsoft.com/office/drawing/2014/main" id="{8107EFBC-D8F2-9F41-0690-0FB47D163E5E}"/>
              </a:ext>
            </a:extLst>
          </p:cNvPr>
          <p:cNvSpPr>
            <a:spLocks noGrp="1"/>
          </p:cNvSpPr>
          <p:nvPr>
            <p:ph type="pic" sz="quarter" idx="13"/>
          </p:nvPr>
        </p:nvSpPr>
        <p:spPr/>
      </p:sp>
      <p:sp>
        <p:nvSpPr>
          <p:cNvPr id="6" name="Text Placeholder 5">
            <a:extLst>
              <a:ext uri="{FF2B5EF4-FFF2-40B4-BE49-F238E27FC236}">
                <a16:creationId xmlns:a16="http://schemas.microsoft.com/office/drawing/2014/main" id="{49544092-A128-E19E-0122-F091B1E98DFB}"/>
              </a:ext>
            </a:extLst>
          </p:cNvPr>
          <p:cNvSpPr>
            <a:spLocks noGrp="1"/>
          </p:cNvSpPr>
          <p:nvPr>
            <p:ph type="body" sz="quarter" idx="14"/>
          </p:nvPr>
        </p:nvSpPr>
        <p:spPr/>
        <p:txBody>
          <a:bodyPr/>
          <a:lstStyle/>
          <a:p>
            <a:endParaRPr lang="en-US"/>
          </a:p>
        </p:txBody>
      </p:sp>
      <p:sp>
        <p:nvSpPr>
          <p:cNvPr id="7" name="Text Placeholder 6">
            <a:extLst>
              <a:ext uri="{FF2B5EF4-FFF2-40B4-BE49-F238E27FC236}">
                <a16:creationId xmlns:a16="http://schemas.microsoft.com/office/drawing/2014/main" id="{38BCB789-DDEA-F09B-7BF1-50492959EEE3}"/>
              </a:ext>
            </a:extLst>
          </p:cNvPr>
          <p:cNvSpPr>
            <a:spLocks noGrp="1"/>
          </p:cNvSpPr>
          <p:nvPr>
            <p:ph type="body" sz="quarter" idx="15"/>
          </p:nvPr>
        </p:nvSpPr>
        <p:spPr/>
        <p:txBody>
          <a:bodyPr/>
          <a:lstStyle/>
          <a:p>
            <a:endParaRPr lang="en-US"/>
          </a:p>
        </p:txBody>
      </p:sp>
      <p:sp>
        <p:nvSpPr>
          <p:cNvPr id="8" name="Text Placeholder 7">
            <a:extLst>
              <a:ext uri="{FF2B5EF4-FFF2-40B4-BE49-F238E27FC236}">
                <a16:creationId xmlns:a16="http://schemas.microsoft.com/office/drawing/2014/main" id="{440479A7-B2D9-D3EC-C62C-D58B54749FA3}"/>
              </a:ext>
            </a:extLst>
          </p:cNvPr>
          <p:cNvSpPr>
            <a:spLocks noGrp="1"/>
          </p:cNvSpPr>
          <p:nvPr>
            <p:ph type="body" sz="quarter" idx="16"/>
          </p:nvPr>
        </p:nvSpPr>
        <p:spPr/>
        <p:txBody>
          <a:bodyPr/>
          <a:lstStyle/>
          <a:p>
            <a:endParaRPr lang="en-US"/>
          </a:p>
        </p:txBody>
      </p:sp>
      <p:sp>
        <p:nvSpPr>
          <p:cNvPr id="9" name="Text Placeholder 8">
            <a:extLst>
              <a:ext uri="{FF2B5EF4-FFF2-40B4-BE49-F238E27FC236}">
                <a16:creationId xmlns:a16="http://schemas.microsoft.com/office/drawing/2014/main" id="{ADE19061-CDF1-504C-A088-99E49E756803}"/>
              </a:ext>
            </a:extLst>
          </p:cNvPr>
          <p:cNvSpPr>
            <a:spLocks noGrp="1"/>
          </p:cNvSpPr>
          <p:nvPr>
            <p:ph type="body" sz="quarter" idx="17"/>
          </p:nvPr>
        </p:nvSpPr>
        <p:spPr/>
        <p:txBody>
          <a:bodyPr/>
          <a:lstStyle/>
          <a:p>
            <a:endParaRPr lang="en-US"/>
          </a:p>
        </p:txBody>
      </p:sp>
      <p:sp>
        <p:nvSpPr>
          <p:cNvPr id="10" name="Text Placeholder 9">
            <a:extLst>
              <a:ext uri="{FF2B5EF4-FFF2-40B4-BE49-F238E27FC236}">
                <a16:creationId xmlns:a16="http://schemas.microsoft.com/office/drawing/2014/main" id="{5D408307-46A3-AB22-53AD-42C17762FF1A}"/>
              </a:ext>
            </a:extLst>
          </p:cNvPr>
          <p:cNvSpPr>
            <a:spLocks noGrp="1"/>
          </p:cNvSpPr>
          <p:nvPr>
            <p:ph type="body" sz="quarter" idx="18"/>
          </p:nvPr>
        </p:nvSpPr>
        <p:spPr/>
        <p:txBody>
          <a:bodyPr/>
          <a:lstStyle/>
          <a:p>
            <a:endParaRPr lang="en-US"/>
          </a:p>
        </p:txBody>
      </p:sp>
      <p:sp>
        <p:nvSpPr>
          <p:cNvPr id="11" name="Text Placeholder 10">
            <a:extLst>
              <a:ext uri="{FF2B5EF4-FFF2-40B4-BE49-F238E27FC236}">
                <a16:creationId xmlns:a16="http://schemas.microsoft.com/office/drawing/2014/main" id="{A04597D8-78E4-2BCF-ED51-210CA119106C}"/>
              </a:ext>
            </a:extLst>
          </p:cNvPr>
          <p:cNvSpPr>
            <a:spLocks noGrp="1"/>
          </p:cNvSpPr>
          <p:nvPr>
            <p:ph type="body" sz="quarter" idx="19"/>
          </p:nvPr>
        </p:nvSpPr>
        <p:spPr/>
        <p:txBody>
          <a:bodyPr/>
          <a:lstStyle/>
          <a:p>
            <a:endParaRPr lang="en-US"/>
          </a:p>
        </p:txBody>
      </p:sp>
    </p:spTree>
    <p:extLst>
      <p:ext uri="{BB962C8B-B14F-4D97-AF65-F5344CB8AC3E}">
        <p14:creationId xmlns:p14="http://schemas.microsoft.com/office/powerpoint/2010/main" val="2313058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E713CF41-F3ED-00B1-FC8F-AED8E0C34B43}"/>
              </a:ext>
            </a:extLst>
          </p:cNvPr>
          <p:cNvSpPr>
            <a:spLocks noGrp="1"/>
          </p:cNvSpPr>
          <p:nvPr>
            <p:ph type="pic" sz="quarter" idx="11"/>
          </p:nvPr>
        </p:nvSpPr>
        <p:spPr/>
      </p:sp>
      <p:sp>
        <p:nvSpPr>
          <p:cNvPr id="3" name="Title 2">
            <a:extLst>
              <a:ext uri="{FF2B5EF4-FFF2-40B4-BE49-F238E27FC236}">
                <a16:creationId xmlns:a16="http://schemas.microsoft.com/office/drawing/2014/main" id="{D1765D17-B875-FCEF-5627-9A526C36DB30}"/>
              </a:ext>
            </a:extLst>
          </p:cNvPr>
          <p:cNvSpPr>
            <a:spLocks noGrp="1"/>
          </p:cNvSpPr>
          <p:nvPr>
            <p:ph type="title"/>
          </p:nvPr>
        </p:nvSpPr>
        <p:spPr/>
        <p:txBody>
          <a:bodyPr/>
          <a:lstStyle/>
          <a:p>
            <a:endParaRPr lang="en-US"/>
          </a:p>
        </p:txBody>
      </p:sp>
      <p:sp>
        <p:nvSpPr>
          <p:cNvPr id="4" name="Picture Placeholder 3">
            <a:extLst>
              <a:ext uri="{FF2B5EF4-FFF2-40B4-BE49-F238E27FC236}">
                <a16:creationId xmlns:a16="http://schemas.microsoft.com/office/drawing/2014/main" id="{0C6C0979-81EB-E348-EB9A-970B9B3DEA89}"/>
              </a:ext>
            </a:extLst>
          </p:cNvPr>
          <p:cNvSpPr>
            <a:spLocks noGrp="1"/>
          </p:cNvSpPr>
          <p:nvPr>
            <p:ph type="pic" sz="quarter" idx="12"/>
          </p:nvPr>
        </p:nvSpPr>
        <p:spPr/>
      </p:sp>
      <p:sp>
        <p:nvSpPr>
          <p:cNvPr id="5" name="Picture Placeholder 4">
            <a:extLst>
              <a:ext uri="{FF2B5EF4-FFF2-40B4-BE49-F238E27FC236}">
                <a16:creationId xmlns:a16="http://schemas.microsoft.com/office/drawing/2014/main" id="{EB6E71E5-D641-4D7A-FF32-BE1463EF2B78}"/>
              </a:ext>
            </a:extLst>
          </p:cNvPr>
          <p:cNvSpPr>
            <a:spLocks noGrp="1"/>
          </p:cNvSpPr>
          <p:nvPr>
            <p:ph type="pic" sz="quarter" idx="13"/>
          </p:nvPr>
        </p:nvSpPr>
        <p:spPr/>
      </p:sp>
      <p:sp>
        <p:nvSpPr>
          <p:cNvPr id="6" name="Text Placeholder 5">
            <a:extLst>
              <a:ext uri="{FF2B5EF4-FFF2-40B4-BE49-F238E27FC236}">
                <a16:creationId xmlns:a16="http://schemas.microsoft.com/office/drawing/2014/main" id="{26DC12E5-FE7D-18D1-0F0E-4E184CBA92F3}"/>
              </a:ext>
            </a:extLst>
          </p:cNvPr>
          <p:cNvSpPr>
            <a:spLocks noGrp="1"/>
          </p:cNvSpPr>
          <p:nvPr>
            <p:ph type="body" sz="quarter" idx="14"/>
          </p:nvPr>
        </p:nvSpPr>
        <p:spPr/>
        <p:txBody>
          <a:bodyPr/>
          <a:lstStyle/>
          <a:p>
            <a:endParaRPr lang="en-US"/>
          </a:p>
        </p:txBody>
      </p:sp>
      <p:sp>
        <p:nvSpPr>
          <p:cNvPr id="7" name="Text Placeholder 6">
            <a:extLst>
              <a:ext uri="{FF2B5EF4-FFF2-40B4-BE49-F238E27FC236}">
                <a16:creationId xmlns:a16="http://schemas.microsoft.com/office/drawing/2014/main" id="{C8BC2BD4-8A9E-42E9-DC81-0D39799D8DD1}"/>
              </a:ext>
            </a:extLst>
          </p:cNvPr>
          <p:cNvSpPr>
            <a:spLocks noGrp="1"/>
          </p:cNvSpPr>
          <p:nvPr>
            <p:ph type="body" sz="quarter" idx="16"/>
          </p:nvPr>
        </p:nvSpPr>
        <p:spPr/>
        <p:txBody>
          <a:bodyPr/>
          <a:lstStyle/>
          <a:p>
            <a:endParaRPr lang="en-US"/>
          </a:p>
        </p:txBody>
      </p:sp>
      <p:sp>
        <p:nvSpPr>
          <p:cNvPr id="8" name="Text Placeholder 7">
            <a:extLst>
              <a:ext uri="{FF2B5EF4-FFF2-40B4-BE49-F238E27FC236}">
                <a16:creationId xmlns:a16="http://schemas.microsoft.com/office/drawing/2014/main" id="{72821414-9DD5-8A02-ACB2-BEEDE6E8757D}"/>
              </a:ext>
            </a:extLst>
          </p:cNvPr>
          <p:cNvSpPr>
            <a:spLocks noGrp="1"/>
          </p:cNvSpPr>
          <p:nvPr>
            <p:ph type="body" sz="quarter" idx="17"/>
          </p:nvPr>
        </p:nvSpPr>
        <p:spPr/>
        <p:txBody>
          <a:bodyPr/>
          <a:lstStyle/>
          <a:p>
            <a:endParaRPr lang="en-US"/>
          </a:p>
        </p:txBody>
      </p:sp>
      <p:sp>
        <p:nvSpPr>
          <p:cNvPr id="9" name="Text Placeholder 8">
            <a:extLst>
              <a:ext uri="{FF2B5EF4-FFF2-40B4-BE49-F238E27FC236}">
                <a16:creationId xmlns:a16="http://schemas.microsoft.com/office/drawing/2014/main" id="{C2EEB1A2-C1F6-CAFE-86BC-2F5F8A375CA2}"/>
              </a:ext>
            </a:extLst>
          </p:cNvPr>
          <p:cNvSpPr>
            <a:spLocks noGrp="1"/>
          </p:cNvSpPr>
          <p:nvPr>
            <p:ph type="body" sz="quarter" idx="18"/>
          </p:nvPr>
        </p:nvSpPr>
        <p:spPr/>
        <p:txBody>
          <a:bodyPr/>
          <a:lstStyle/>
          <a:p>
            <a:endParaRPr lang="en-US"/>
          </a:p>
        </p:txBody>
      </p:sp>
      <p:sp>
        <p:nvSpPr>
          <p:cNvPr id="10" name="Picture Placeholder 9">
            <a:extLst>
              <a:ext uri="{FF2B5EF4-FFF2-40B4-BE49-F238E27FC236}">
                <a16:creationId xmlns:a16="http://schemas.microsoft.com/office/drawing/2014/main" id="{B568DA02-8231-820D-8087-FB7991547B56}"/>
              </a:ext>
            </a:extLst>
          </p:cNvPr>
          <p:cNvSpPr>
            <a:spLocks noGrp="1"/>
          </p:cNvSpPr>
          <p:nvPr>
            <p:ph type="pic" sz="quarter" idx="19"/>
          </p:nvPr>
        </p:nvSpPr>
        <p:spPr/>
      </p:sp>
      <p:sp>
        <p:nvSpPr>
          <p:cNvPr id="11" name="Text Placeholder 10">
            <a:extLst>
              <a:ext uri="{FF2B5EF4-FFF2-40B4-BE49-F238E27FC236}">
                <a16:creationId xmlns:a16="http://schemas.microsoft.com/office/drawing/2014/main" id="{EF487D1B-B486-2309-EC25-F9C670E1F44D}"/>
              </a:ext>
            </a:extLst>
          </p:cNvPr>
          <p:cNvSpPr>
            <a:spLocks noGrp="1"/>
          </p:cNvSpPr>
          <p:nvPr>
            <p:ph type="body" sz="quarter" idx="20"/>
          </p:nvPr>
        </p:nvSpPr>
        <p:spPr/>
        <p:txBody>
          <a:bodyPr/>
          <a:lstStyle/>
          <a:p>
            <a:endParaRPr lang="en-US"/>
          </a:p>
        </p:txBody>
      </p:sp>
      <p:sp>
        <p:nvSpPr>
          <p:cNvPr id="12" name="Text Placeholder 11">
            <a:extLst>
              <a:ext uri="{FF2B5EF4-FFF2-40B4-BE49-F238E27FC236}">
                <a16:creationId xmlns:a16="http://schemas.microsoft.com/office/drawing/2014/main" id="{9AF3F26C-5146-7123-703C-3FDD8C7F9D59}"/>
              </a:ext>
            </a:extLst>
          </p:cNvPr>
          <p:cNvSpPr>
            <a:spLocks noGrp="1"/>
          </p:cNvSpPr>
          <p:nvPr>
            <p:ph type="body" sz="quarter" idx="21"/>
          </p:nvPr>
        </p:nvSpPr>
        <p:spPr/>
        <p:txBody>
          <a:bodyPr/>
          <a:lstStyle/>
          <a:p>
            <a:endParaRPr lang="en-US"/>
          </a:p>
        </p:txBody>
      </p:sp>
      <p:sp>
        <p:nvSpPr>
          <p:cNvPr id="13" name="Text Placeholder 12">
            <a:extLst>
              <a:ext uri="{FF2B5EF4-FFF2-40B4-BE49-F238E27FC236}">
                <a16:creationId xmlns:a16="http://schemas.microsoft.com/office/drawing/2014/main" id="{5207C504-C9D1-F784-2165-8E0E29EC0496}"/>
              </a:ext>
            </a:extLst>
          </p:cNvPr>
          <p:cNvSpPr>
            <a:spLocks noGrp="1"/>
          </p:cNvSpPr>
          <p:nvPr>
            <p:ph type="body" sz="quarter" idx="22"/>
          </p:nvPr>
        </p:nvSpPr>
        <p:spPr/>
        <p:txBody>
          <a:bodyPr/>
          <a:lstStyle/>
          <a:p>
            <a:endParaRPr lang="en-US"/>
          </a:p>
        </p:txBody>
      </p:sp>
      <p:sp>
        <p:nvSpPr>
          <p:cNvPr id="14" name="Text Placeholder 13">
            <a:extLst>
              <a:ext uri="{FF2B5EF4-FFF2-40B4-BE49-F238E27FC236}">
                <a16:creationId xmlns:a16="http://schemas.microsoft.com/office/drawing/2014/main" id="{8226669B-833A-779F-0D27-B0D438924297}"/>
              </a:ext>
            </a:extLst>
          </p:cNvPr>
          <p:cNvSpPr>
            <a:spLocks noGrp="1"/>
          </p:cNvSpPr>
          <p:nvPr>
            <p:ph type="body" sz="quarter" idx="23"/>
          </p:nvPr>
        </p:nvSpPr>
        <p:spPr/>
        <p:txBody>
          <a:bodyPr/>
          <a:lstStyle/>
          <a:p>
            <a:endParaRPr lang="en-US"/>
          </a:p>
        </p:txBody>
      </p:sp>
    </p:spTree>
    <p:extLst>
      <p:ext uri="{BB962C8B-B14F-4D97-AF65-F5344CB8AC3E}">
        <p14:creationId xmlns:p14="http://schemas.microsoft.com/office/powerpoint/2010/main" val="36532801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4E916-B92D-2980-D6CB-1ED6A3DC138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D9399F55-BB98-F467-94BF-FE5015F7C33D}"/>
              </a:ext>
            </a:extLst>
          </p:cNvPr>
          <p:cNvSpPr>
            <a:spLocks noGrp="1"/>
          </p:cNvSpPr>
          <p:nvPr>
            <p:ph type="body" sz="quarter" idx="10"/>
          </p:nvPr>
        </p:nvSpPr>
        <p:spPr/>
        <p:txBody>
          <a:bodyPr/>
          <a:lstStyle/>
          <a:p>
            <a:endParaRPr lang="en-US"/>
          </a:p>
        </p:txBody>
      </p:sp>
      <p:sp>
        <p:nvSpPr>
          <p:cNvPr id="4" name="Picture Placeholder 3">
            <a:extLst>
              <a:ext uri="{FF2B5EF4-FFF2-40B4-BE49-F238E27FC236}">
                <a16:creationId xmlns:a16="http://schemas.microsoft.com/office/drawing/2014/main" id="{6019FBCD-7FD0-5ABA-E85E-9C971258F8E2}"/>
              </a:ext>
            </a:extLst>
          </p:cNvPr>
          <p:cNvSpPr>
            <a:spLocks noGrp="1"/>
          </p:cNvSpPr>
          <p:nvPr>
            <p:ph type="pic" sz="quarter" idx="11"/>
          </p:nvPr>
        </p:nvSpPr>
        <p:spPr/>
      </p:sp>
    </p:spTree>
    <p:extLst>
      <p:ext uri="{BB962C8B-B14F-4D97-AF65-F5344CB8AC3E}">
        <p14:creationId xmlns:p14="http://schemas.microsoft.com/office/powerpoint/2010/main" val="1270205798"/>
      </p:ext>
    </p:extLst>
  </p:cSld>
  <p:clrMapOvr>
    <a:masterClrMapping/>
  </p:clrMapOvr>
</p:sld>
</file>

<file path=ppt/theme/theme1.xml><?xml version="1.0" encoding="utf-8"?>
<a:theme xmlns:a="http://schemas.openxmlformats.org/drawingml/2006/main" name="Office Theme">
  <a:themeElements>
    <a:clrScheme name="GBTA Palette">
      <a:dk1>
        <a:srgbClr val="000000"/>
      </a:dk1>
      <a:lt1>
        <a:srgbClr val="FFFFFF"/>
      </a:lt1>
      <a:dk2>
        <a:srgbClr val="4F5057"/>
      </a:dk2>
      <a:lt2>
        <a:srgbClr val="C8C8C8"/>
      </a:lt2>
      <a:accent1>
        <a:srgbClr val="FF6200"/>
      </a:accent1>
      <a:accent2>
        <a:srgbClr val="0A41B5"/>
      </a:accent2>
      <a:accent3>
        <a:srgbClr val="7B1DA1"/>
      </a:accent3>
      <a:accent4>
        <a:srgbClr val="008639"/>
      </a:accent4>
      <a:accent5>
        <a:srgbClr val="D93E00"/>
      </a:accent5>
      <a:accent6>
        <a:srgbClr val="FFB600"/>
      </a:accent6>
      <a:hlink>
        <a:srgbClr val="D93E00"/>
      </a:hlink>
      <a:folHlink>
        <a:srgbClr val="D93E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1569</TotalTime>
  <Words>637</Words>
  <Application>Microsoft Macintosh PowerPoint</Application>
  <PresentationFormat>Widescreen</PresentationFormat>
  <Paragraphs>142</Paragraphs>
  <Slides>34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Arial Black</vt:lpstr>
      <vt:lpstr>Calibri</vt:lpstr>
      <vt:lpstr>System Font 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Chart example – bar graph</vt:lpstr>
      <vt:lpstr>Chart example – pie chart</vt:lpstr>
      <vt:lpstr>Fewer colors are better — try to keep it minimal</vt:lpstr>
      <vt:lpstr>Fewer colors are better — try to keep it minimal</vt:lpstr>
      <vt:lpstr>Tables and structured content example</vt:lpstr>
      <vt:lpstr>Tables and structured content example</vt:lpstr>
      <vt:lpstr>PowerPoint Presentation</vt:lpstr>
      <vt:lpstr>Timeline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Section Title Goes Here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allen</dc:creator>
  <cp:lastModifiedBy>melissa allen</cp:lastModifiedBy>
  <cp:revision>53</cp:revision>
  <dcterms:created xsi:type="dcterms:W3CDTF">2022-07-06T17:13:24Z</dcterms:created>
  <dcterms:modified xsi:type="dcterms:W3CDTF">2023-06-14T15:42:01Z</dcterms:modified>
</cp:coreProperties>
</file>